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443" r:id="rId2"/>
    <p:sldId id="468" r:id="rId3"/>
    <p:sldId id="467" r:id="rId4"/>
    <p:sldId id="469" r:id="rId5"/>
    <p:sldId id="462" r:id="rId6"/>
    <p:sldId id="463" r:id="rId7"/>
    <p:sldId id="464" r:id="rId8"/>
    <p:sldId id="465" r:id="rId9"/>
    <p:sldId id="466" r:id="rId10"/>
    <p:sldId id="455" r:id="rId11"/>
    <p:sldId id="461" r:id="rId12"/>
    <p:sldId id="445" r:id="rId13"/>
    <p:sldId id="423" r:id="rId14"/>
    <p:sldId id="45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9" autoAdjust="0"/>
    <p:restoredTop sz="89294" autoAdjust="0"/>
  </p:normalViewPr>
  <p:slideViewPr>
    <p:cSldViewPr snapToGrid="0" snapToObjects="1">
      <p:cViewPr>
        <p:scale>
          <a:sx n="128" d="100"/>
          <a:sy n="128" d="100"/>
        </p:scale>
        <p:origin x="142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8" Type="http://schemas.openxmlformats.org/officeDocument/2006/relationships/slide" Target="slides/slide7.xml"/><Relationship Id="rId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0" Type="http://schemas.openxmlformats.org/officeDocument/2006/relationships/theme" Target="theme/theme1.xml"/><Relationship Id="rId1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3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0E9BA-BBD3-C242-B0E7-AAD85FC8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53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JAXA is interested, resources being identified.  Possible issues getting resources allocated / schedule.</a:t>
            </a:r>
          </a:p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spcBef>
                <a:spcPct val="0"/>
              </a:spcBef>
              <a:spcAft>
                <a:spcPct val="0"/>
              </a:spcAft>
            </a:pPr>
            <a:fld id="{3D28D1BD-6424-4634-8D1B-3F3BC8F44A91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C9A7A0CB-4387-47F3-889C-456AEC870283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9DA4769A-70BA-4D8A-AD02-25264FC2395F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9562" cy="4043362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800" y="5120720"/>
            <a:ext cx="4942282" cy="4851582"/>
          </a:xfrm>
          <a:noFill/>
          <a:ln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973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10/2/17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03-Oct-2017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03-Oct-2017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9906" y="3429039"/>
            <a:ext cx="5957887" cy="277173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Topics: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WWG Activities Status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Fall CCSDS Meetings at The Hague, Netherlands, 06-09 November 2017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NASA Orange Book virtual (online) meeting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Forward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activities for the WWG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508" y="836151"/>
            <a:ext cx="7881407" cy="4178762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NASA leading Orange Book effort with CU Boulder </a:t>
            </a:r>
            <a:r>
              <a:rPr lang="en-US" sz="2000" dirty="0" err="1" smtClean="0">
                <a:solidFill>
                  <a:schemeClr val="tx1"/>
                </a:solidFill>
              </a:rPr>
              <a:t>ExWC</a:t>
            </a:r>
            <a:r>
              <a:rPr lang="en-US" sz="2000" dirty="0" smtClean="0">
                <a:solidFill>
                  <a:schemeClr val="tx1"/>
                </a:solidFill>
              </a:rPr>
              <a:t> activity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Activities and Schedule discussions in August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Could have substantial partnered activities with Public Safety Deployable Systems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Potential to partner/collaborate with Stephen Braham, SFU  </a:t>
            </a:r>
          </a:p>
          <a:p>
            <a:pPr marL="800100" lvl="1" indent="-342900" algn="l">
              <a:buFont typeface="Arial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Group discussion to determine if the WWG will meet in The Hague for the Fall CCSDS Meetings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7456" y="94804"/>
            <a:ext cx="41233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WWG </a:t>
            </a:r>
            <a:r>
              <a:rPr lang="en-US" sz="2400" b="1" smtClean="0"/>
              <a:t>Forward Planning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2508" y="56631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dirty="0" smtClean="0"/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19-Oct-2016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49609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WWG Projects Status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95738" y="1097227"/>
            <a:ext cx="796173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RFID Tag-Encoding Blue Book passed CESG Review; final step is to pass CMC Polling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RFID Tag-Encoding SANA ”Database-ID” and “Object-ID” Registries have been moved to operational “active” status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High Data Rate Proximity Wireless Communications Orange Book candidate Orange Book project has been approved by the CESG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No WWG Meetings at the Fall 2017 CCSDS Meeting in Den </a:t>
            </a:r>
            <a:r>
              <a:rPr lang="en-US" sz="1600" dirty="0" err="1" smtClean="0"/>
              <a:t>Hauge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Current core WWG members are welcomed to attend the NASA Orange Book organization meetings via online </a:t>
            </a:r>
            <a:r>
              <a:rPr lang="en-US" sz="1600" dirty="0" err="1" smtClean="0"/>
              <a:t>Webex</a:t>
            </a:r>
            <a:r>
              <a:rPr lang="en-US" sz="1600" dirty="0" smtClean="0"/>
              <a:t>; please let Kevin know if you would like the </a:t>
            </a:r>
            <a:r>
              <a:rPr lang="en-US" sz="1600" dirty="0" err="1" smtClean="0"/>
              <a:t>Webex</a:t>
            </a:r>
            <a:r>
              <a:rPr lang="en-US" sz="1600" dirty="0" smtClean="0"/>
              <a:t> invitation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913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3041"/>
              </p:ext>
            </p:extLst>
          </p:nvPr>
        </p:nvGraphicFramePr>
        <p:xfrm>
          <a:off x="594609" y="946805"/>
          <a:ext cx="79397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67379" y="3132343"/>
            <a:ext cx="8631329" cy="1419779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Any new interest on previously-identified WWG projects?</a:t>
            </a:r>
          </a:p>
          <a:p>
            <a:pPr algn="l">
              <a:defRPr/>
            </a:pPr>
            <a:endParaRPr lang="en-US" sz="2800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l"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Any new projects to consider?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94609" y="946805"/>
          <a:ext cx="7939791" cy="482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45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715" y="2622495"/>
            <a:ext cx="7565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SOIS-WIR: Wireless</a:t>
            </a:r>
          </a:p>
          <a:p>
            <a:r>
              <a:rPr lang="en-US" sz="4000" dirty="0" smtClean="0"/>
              <a:t>Working Group Report</a:t>
            </a:r>
          </a:p>
          <a:p>
            <a:endParaRPr lang="en-US" sz="2800" dirty="0"/>
          </a:p>
          <a:p>
            <a:r>
              <a:rPr lang="en-US" sz="1400" b="0" dirty="0" smtClean="0"/>
              <a:t>Kevin Gifford    (WG Chair)</a:t>
            </a:r>
          </a:p>
          <a:p>
            <a:r>
              <a:rPr lang="en-US" sz="1400" b="0" dirty="0" err="1" smtClean="0"/>
              <a:t>Yuriy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Sheynin</a:t>
            </a:r>
            <a:r>
              <a:rPr lang="en-US" sz="1400" b="0" dirty="0" smtClean="0"/>
              <a:t>  (WG Deputy Chair)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69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/>
          </p:cNvSpPr>
          <p:nvPr/>
        </p:nvSpPr>
        <p:spPr bwMode="auto">
          <a:xfrm>
            <a:off x="287224" y="548624"/>
            <a:ext cx="8739756" cy="357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Goals for this meeting cycle</a:t>
            </a:r>
            <a:r>
              <a:rPr lang="en-US" sz="1300" b="0" dirty="0" smtClean="0"/>
              <a:t>: 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Complete 881.1-1-R-1 RFID Tag Encoding Blue Book and submit for publication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Determine agency interest and resources for any future normative books to be initiated</a:t>
            </a:r>
            <a:endParaRPr lang="en-US" sz="1300" b="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lnSpc>
                <a:spcPct val="120000"/>
              </a:lnSpc>
              <a:spcBef>
                <a:spcPts val="0"/>
              </a:spcBef>
              <a:buSzPct val="95000"/>
              <a:buFont typeface="ArialMT" charset="0"/>
              <a:buChar char="•"/>
            </a:pPr>
            <a:endParaRPr lang="en-US" sz="11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95000"/>
            </a:pPr>
            <a:r>
              <a:rPr lang="en-US" sz="1300" dirty="0" smtClean="0"/>
              <a:t>Working </a:t>
            </a:r>
            <a:r>
              <a:rPr lang="en-US" sz="1300" dirty="0"/>
              <a:t>Group </a:t>
            </a:r>
            <a:r>
              <a:rPr lang="en-US" sz="1300" dirty="0" smtClean="0"/>
              <a:t>Status</a:t>
            </a:r>
            <a:r>
              <a:rPr lang="en-US" sz="1300" b="0" dirty="0" smtClean="0"/>
              <a:t>:</a:t>
            </a:r>
            <a:endParaRPr lang="en-US" sz="1300" b="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881.1-1-R-1 RFID Tag Encoding Interoperability Testing </a:t>
            </a:r>
            <a:r>
              <a:rPr lang="en-US" sz="1300" b="0" dirty="0" smtClean="0"/>
              <a:t>COMPLETE, PICS COMPLETE; Request SOIS AD to submit Area Resolution to CCSDS Secretariat for publication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Identified Orange Book pertaining to Exploration wireless network communications mission support as proposed new project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Problems and Issues</a:t>
            </a:r>
            <a:r>
              <a:rPr lang="en-US" sz="1300" b="0" dirty="0" smtClean="0"/>
              <a:t>:</a:t>
            </a:r>
            <a:endParaRPr lang="en-US" sz="1300" b="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Unable to come to consensus for any new Blue Book project; Need participation from non-NASA agencies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Planning</a:t>
            </a:r>
            <a:r>
              <a:rPr lang="en-US" sz="1300" b="0" dirty="0"/>
              <a:t>: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Add new Wireless WG project to Exploration wireless; propose document to be an Orange Book led by NASA; set stage for other agencies to participate as desired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885120" y="49360"/>
            <a:ext cx="706652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400" b="1" dirty="0" smtClean="0"/>
              <a:t>SOIS-WIR Executive Summary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443" y="47181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AutoShape 2"/>
          <p:cNvSpPr>
            <a:spLocks/>
          </p:cNvSpPr>
          <p:nvPr/>
        </p:nvSpPr>
        <p:spPr bwMode="auto">
          <a:xfrm>
            <a:off x="427543" y="5341940"/>
            <a:ext cx="8215388" cy="12289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/>
              <a:t>Interaction with other WGs</a:t>
            </a:r>
          </a:p>
          <a:p>
            <a:pPr marL="400050" lvl="1" indent="-2222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300" b="0" dirty="0" smtClean="0"/>
              <a:t> Met with SIS-MIA to discuss video streaming over wireless data links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 smtClean="0"/>
              <a:t>Resolutions</a:t>
            </a:r>
            <a:endParaRPr lang="en-US" sz="130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Request SOIS AD to submit Area Resolution to CCSDS Secretariat for publication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79419" y="4484227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382216"/>
                <a:gridCol w="1574605"/>
                <a:gridCol w="115215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Status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Start and / or Target Publication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Data Rate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Start: Immediately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Orange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Book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(12-May-2017)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2023" y="3083355"/>
            <a:ext cx="748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u="sng" dirty="0" smtClean="0"/>
              <a:t>DEFINITION</a:t>
            </a:r>
            <a:r>
              <a:rPr lang="en-US" b="0" dirty="0" smtClean="0"/>
              <a:t>: CCSDS </a:t>
            </a:r>
            <a:r>
              <a:rPr lang="en-US" b="0" dirty="0"/>
              <a:t>Experimental Specification (</a:t>
            </a:r>
            <a:r>
              <a:rPr lang="en-US" b="0" dirty="0">
                <a:solidFill>
                  <a:srgbClr val="FF9900"/>
                </a:solidFill>
              </a:rPr>
              <a:t>Orange Books</a:t>
            </a:r>
            <a:r>
              <a:rPr lang="en-US" b="0" dirty="0"/>
              <a:t>) indicates that it is part of a research or development effort based on prospective requirements, and as such it is not considered a Standards Track document.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Recommendations are intended to demonstrate technical feasibility in anticipation of a 'hard' requirement that has not yet emerged.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work may be rapidly transferred onto the Standards Track should a hard requirement emerge in the future.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33" y="933040"/>
            <a:ext cx="7283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 smtClean="0"/>
              <a:t>The WG discussed various paths forward including “dormancy”;  After consultation with the NASA CMC representative and CESG Chairman it was decided production of an Orange Book was the preferred alternative.  NASA has a very strong interest to continue Exploration wireless research, development, and standardization – this work will be captured in the proposed Orange Book.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0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/>
          </p:cNvSpPr>
          <p:nvPr/>
        </p:nvSpPr>
        <p:spPr bwMode="auto">
          <a:xfrm>
            <a:off x="0" y="126170"/>
            <a:ext cx="9168658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Resource Issues for Approved Projects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1070" y="1082025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567895"/>
                <a:gridCol w="722366"/>
                <a:gridCol w="181871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  <a:latin typeface="+mn-lt"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Start and / or Target Publication Date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Missing Resources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Exploration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willing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resource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effort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7686" y="2428876"/>
            <a:ext cx="4893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Update CWE: Add WWG Orange </a:t>
            </a:r>
            <a:r>
              <a:rPr lang="en-US" smtClean="0"/>
              <a:t>Book project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Coordinate SANA registry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577880" y="126170"/>
            <a:ext cx="760419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Upcoming New Work Items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31501" y="1035120"/>
            <a:ext cx="7757810" cy="55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b="0" dirty="0" smtClean="0"/>
              <a:t>New </a:t>
            </a:r>
            <a:r>
              <a:rPr lang="en-US" sz="1300" b="0" dirty="0"/>
              <a:t>Wireless WG project to support </a:t>
            </a:r>
            <a:r>
              <a:rPr lang="en-US" sz="1300" b="0" dirty="0" smtClean="0"/>
              <a:t>Exploration wireless </a:t>
            </a:r>
            <a:r>
              <a:rPr lang="en-US" sz="1300" b="0" dirty="0"/>
              <a:t>networking applications; propose document to be an Orange Book led by NASA; set stage for other agencies to participate as desired</a:t>
            </a:r>
          </a:p>
        </p:txBody>
      </p:sp>
    </p:spTree>
    <p:extLst>
      <p:ext uri="{BB962C8B-B14F-4D97-AF65-F5344CB8AC3E}">
        <p14:creationId xmlns:p14="http://schemas.microsoft.com/office/powerpoint/2010/main" val="1012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BD9458-1A87-447C-B2E0-6F2A516E930D}"/>
</file>

<file path=customXml/itemProps2.xml><?xml version="1.0" encoding="utf-8"?>
<ds:datastoreItem xmlns:ds="http://schemas.openxmlformats.org/officeDocument/2006/customXml" ds:itemID="{97432E15-20D9-4983-A90D-9F749691FAB3}"/>
</file>

<file path=customXml/itemProps3.xml><?xml version="1.0" encoding="utf-8"?>
<ds:datastoreItem xmlns:ds="http://schemas.openxmlformats.org/officeDocument/2006/customXml" ds:itemID="{E3269786-32A7-41B9-A22B-BE0DB6944CE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96671</TotalTime>
  <Words>1173</Words>
  <Application>Microsoft Macintosh PowerPoint</Application>
  <PresentationFormat>On-screen Show (4:3)</PresentationFormat>
  <Paragraphs>228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ArialMT</vt:lpstr>
      <vt:lpstr>Calibri</vt:lpstr>
      <vt:lpstr>Times New Roman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2194</cp:revision>
  <cp:lastPrinted>2017-04-03T20:42:29Z</cp:lastPrinted>
  <dcterms:created xsi:type="dcterms:W3CDTF">2012-03-12T15:30:31Z</dcterms:created>
  <dcterms:modified xsi:type="dcterms:W3CDTF">2017-10-03T02:19:18Z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