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443" r:id="rId3"/>
    <p:sldId id="42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34" autoAdjust="0"/>
    <p:restoredTop sz="89294" autoAdjust="0"/>
  </p:normalViewPr>
  <p:slideViewPr>
    <p:cSldViewPr snapToGrid="0" snapToObjects="1">
      <p:cViewPr>
        <p:scale>
          <a:sx n="118" d="100"/>
          <a:sy n="118" d="100"/>
        </p:scale>
        <p:origin x="1872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33E6-F7CD-CE42-B23B-07697105996E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6BBB-74BC-414D-8284-5955005D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0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922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84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441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051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568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917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93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901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84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9/5/16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58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8500531" y="6292328"/>
            <a:ext cx="60113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ClrTx/>
              <a:buSzTx/>
              <a:buFontTx/>
              <a:buNone/>
            </a:pPr>
            <a:fld id="{186DB690-8815-B54C-94DC-FE17AE6E8072}" type="slidenum">
              <a:rPr lang="en-US" sz="1400">
                <a:solidFill>
                  <a:srgbClr val="000090"/>
                </a:solidFill>
              </a:rPr>
              <a:pPr algn="r">
                <a:buClrTx/>
                <a:buSzTx/>
                <a:buFontTx/>
                <a:buNone/>
              </a:pPr>
              <a:t>‹#›</a:t>
            </a:fld>
            <a:endParaRPr lang="en-US" sz="1400" dirty="0">
              <a:solidFill>
                <a:srgbClr val="00009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6616700"/>
            <a:ext cx="9144000" cy="2417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square" lIns="101880" tIns="51120" rIns="101880" bIns="51120">
            <a:spAutoFit/>
          </a:bodyPr>
          <a:lstStyle/>
          <a:p>
            <a:pPr algn="r">
              <a:buClr>
                <a:srgbClr val="FFFFFF"/>
              </a:buClr>
              <a:buFont typeface="Arial" pitchFamily="2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CCSDS SOIS Wireless Working Group (WWG)                                                                                                                                                 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06-Sep-2016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WWG Monthly Telecon</a:t>
            </a:r>
            <a:endParaRPr lang="en-US" sz="900" dirty="0">
              <a:solidFill>
                <a:srgbClr val="FFFFFF"/>
              </a:solidFill>
              <a:latin typeface="Arial" pitchFamily="2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16700"/>
            <a:ext cx="9144000" cy="2417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square" lIns="101880" tIns="51120" rIns="101880" bIns="51120">
            <a:spAutoFit/>
          </a:bodyPr>
          <a:lstStyle/>
          <a:p>
            <a:pPr algn="r">
              <a:buClr>
                <a:srgbClr val="FFFFFF"/>
              </a:buClr>
              <a:buFont typeface="Arial" pitchFamily="2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CCSDS SOIS Wireless Working Group (WWG)                                                                                                                                                 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06-Sep-2016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WWG Monthly Telecon</a:t>
            </a:r>
            <a:endParaRPr lang="en-US" sz="900" dirty="0">
              <a:solidFill>
                <a:srgbClr val="FFFFFF"/>
              </a:solidFill>
              <a:latin typeface="Arial" pitchFamily="26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8500531" y="6292328"/>
            <a:ext cx="60113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186DB690-8815-B54C-94DC-FE17AE6E8072}" type="slidenum">
              <a:rPr lang="en-US" sz="1400">
                <a:solidFill>
                  <a:srgbClr val="000090"/>
                </a:solidFill>
                <a:latin typeface="Calibri"/>
              </a:rPr>
              <a:pPr algn="r"/>
              <a:t>‹#›</a:t>
            </a:fld>
            <a:endParaRPr lang="en-US" sz="1400" dirty="0">
              <a:solidFill>
                <a:srgbClr val="00009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1483"/>
            <a:ext cx="7459133" cy="1470025"/>
          </a:xfrm>
        </p:spPr>
        <p:txBody>
          <a:bodyPr/>
          <a:lstStyle/>
          <a:p>
            <a:r>
              <a:rPr lang="en-US" b="1" dirty="0"/>
              <a:t>CCSDS SOIS Wireless WG </a:t>
            </a:r>
            <a:r>
              <a:rPr lang="en-US" b="1" dirty="0" smtClean="0"/>
              <a:t>Monthly Telecon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72816"/>
            <a:ext cx="6400800" cy="770467"/>
          </a:xfrm>
        </p:spPr>
        <p:txBody>
          <a:bodyPr>
            <a:normAutofit/>
          </a:bodyPr>
          <a:lstStyle/>
          <a:p>
            <a:r>
              <a:rPr lang="en-US" b="1" dirty="0" smtClean="0"/>
              <a:t>06-Sep-2016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47057" y="3543283"/>
            <a:ext cx="7197876" cy="28466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 smtClean="0">
                <a:solidFill>
                  <a:schemeClr val="bg1">
                    <a:lumMod val="50000"/>
                  </a:schemeClr>
                </a:solidFill>
              </a:rPr>
              <a:t>Primary Topics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Any updates to agency resource commitments and timelines for RFID Interoperability Testing</a:t>
            </a:r>
          </a:p>
          <a:p>
            <a:pPr marL="571500" indent="-571500" algn="l">
              <a:buFont typeface="Arial"/>
              <a:buChar char="•"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Any updates for HDR WLAN #1 and HDR WLAN #2 Discussion and Resource Verification</a:t>
            </a:r>
          </a:p>
          <a:p>
            <a:pPr marL="571500" indent="-571500" algn="l">
              <a:buFont typeface="Arial"/>
              <a:buChar char="•"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Fall CCSDS Meetings (Rome, 17-21 Oct 2016)</a:t>
            </a:r>
          </a:p>
          <a:p>
            <a:pPr marL="571500" indent="-571500" algn="l">
              <a:buFont typeface="Arial"/>
              <a:buChar char="•"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Start discussion of WWG potential forward activities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461374"/>
              </p:ext>
            </p:extLst>
          </p:nvPr>
        </p:nvGraphicFramePr>
        <p:xfrm>
          <a:off x="575732" y="872167"/>
          <a:ext cx="8013708" cy="40233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877206"/>
                <a:gridCol w="873125"/>
                <a:gridCol w="1690687"/>
                <a:gridCol w="157269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Project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Priority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Agency</a:t>
                      </a:r>
                      <a:r>
                        <a:rPr lang="en-US" sz="1200" b="1" baseline="0" dirty="0" smtClean="0"/>
                        <a:t> Resources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</a:rPr>
                        <a:t>(N)one, (O)bserver, (P)articipant; (T)BD?</a:t>
                      </a:r>
                      <a:endParaRPr lang="en-US" sz="12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CCSDS 881.1-R-1: Spacecraft Onboard Interface Services—RFID Tag Encoding Specification (Blue Book)</a:t>
                      </a:r>
                    </a:p>
                    <a:p>
                      <a:pPr algn="l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FSA, NASA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High Data Rate Wireless Local Area Network Communications HDR WLAN #1 ISS/Habitat-centric;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12-Jul-2016: Keep as a draft project; remove ISS-focus</a:t>
                      </a:r>
                      <a:r>
                        <a:rPr lang="en-US" sz="1200" b="1" dirty="0" smtClean="0"/>
                        <a:t>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-----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FSA(O); </a:t>
                      </a:r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NASA(N);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CSA(O/P?);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ESA(N); JAXA(N); DLR(N)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Interest rapidly declining?? 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</a:rPr>
                        <a:t>DLR to verify; ESA to verify</a:t>
                      </a:r>
                      <a:endParaRPr lang="en-US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High Data Rate Wireless Local Area Network Communications HDR WLAN #2 launchers,</a:t>
                      </a:r>
                      <a:r>
                        <a:rPr lang="en-US" sz="1200" b="1" baseline="0" dirty="0" smtClean="0"/>
                        <a:t> AIT, satellites</a:t>
                      </a:r>
                      <a:r>
                        <a:rPr lang="en-US" sz="1200" b="1" dirty="0" smtClean="0"/>
                        <a:t>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12-Jul-2016: forward interest and activities in Oct-2016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/>
                        <a:t>Retitle: HDR WLAN Blue Book: AIT, Satellites,</a:t>
                      </a:r>
                      <a:r>
                        <a:rPr lang="en-US" sz="1200" b="1" u="sng" baseline="0" dirty="0" smtClean="0"/>
                        <a:t> Launchers</a:t>
                      </a:r>
                      <a:endParaRPr lang="en-US" sz="12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rgbClr val="000000"/>
                          </a:solidFill>
                        </a:rPr>
                        <a:t>FSA(P); DLR(P); </a:t>
                      </a:r>
                    </a:p>
                    <a:p>
                      <a:pPr algn="ctr"/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JAXA(O/P); ESA (O/P); CSA(N), NASA(P)</a:t>
                      </a:r>
                      <a:endParaRPr lang="en-US" sz="1200" b="1" u="non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ESA, JAXA,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DLR (strong interest but not book lead),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FSA industry interest; more commercially aligned; discuss activities in Rome; no lead agency yet identified, NASA participant interest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8051" y="113906"/>
            <a:ext cx="768521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Approved Projects (</a:t>
            </a:r>
            <a:r>
              <a:rPr lang="en-US" sz="2400" b="1" dirty="0" smtClean="0">
                <a:solidFill>
                  <a:srgbClr val="FF0000"/>
                </a:solidFill>
              </a:rPr>
              <a:t>12-Jul-2016</a:t>
            </a:r>
            <a:r>
              <a:rPr lang="en-US" sz="2400" b="1" dirty="0" smtClean="0"/>
              <a:t>):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B593E0-4163-4C52-BBD7-0D94661491AE}"/>
</file>

<file path=customXml/itemProps2.xml><?xml version="1.0" encoding="utf-8"?>
<ds:datastoreItem xmlns:ds="http://schemas.openxmlformats.org/officeDocument/2006/customXml" ds:itemID="{FAFCFDE1-E53A-4D51-94D3-0C9CC7E0AF11}"/>
</file>

<file path=customXml/itemProps3.xml><?xml version="1.0" encoding="utf-8"?>
<ds:datastoreItem xmlns:ds="http://schemas.openxmlformats.org/officeDocument/2006/customXml" ds:itemID="{CC611354-6B8E-4624-B6FB-CC879D326DC8}"/>
</file>

<file path=docProps/app.xml><?xml version="1.0" encoding="utf-8"?>
<Properties xmlns="http://schemas.openxmlformats.org/officeDocument/2006/extended-properties" xmlns:vt="http://schemas.openxmlformats.org/officeDocument/2006/docPropsVTypes">
  <TotalTime>92123</TotalTime>
  <Words>243</Words>
  <Application>Microsoft Macintosh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Office Theme</vt:lpstr>
      <vt:lpstr>1_Office Theme</vt:lpstr>
      <vt:lpstr>CCSDS SOIS Wireless WG Monthly Telecon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K Gifford</cp:lastModifiedBy>
  <cp:revision>2076</cp:revision>
  <cp:lastPrinted>2016-05-02T16:09:34Z</cp:lastPrinted>
  <dcterms:created xsi:type="dcterms:W3CDTF">2012-03-12T15:30:31Z</dcterms:created>
  <dcterms:modified xsi:type="dcterms:W3CDTF">2016-09-05T20:27:34Z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