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443" r:id="rId3"/>
    <p:sldId id="42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34" autoAdjust="0"/>
    <p:restoredTop sz="89294" autoAdjust="0"/>
  </p:normalViewPr>
  <p:slideViewPr>
    <p:cSldViewPr snapToGrid="0" snapToObjects="1">
      <p:cViewPr>
        <p:scale>
          <a:sx n="118" d="100"/>
          <a:sy n="118" d="100"/>
        </p:scale>
        <p:origin x="1872" y="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9/5/16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buClrTx/>
              <a:buSzTx/>
              <a:buFontTx/>
              <a:buNone/>
            </a:pPr>
            <a:fld id="{186DB690-8815-B54C-94DC-FE17AE6E8072}" type="slidenum">
              <a:rPr lang="en-US" sz="1400">
                <a:solidFill>
                  <a:srgbClr val="000090"/>
                </a:solidFill>
              </a:rPr>
              <a:pPr algn="r">
                <a:buClrTx/>
                <a:buSzTx/>
                <a:buFontTx/>
                <a:buNone/>
              </a:pPr>
              <a:t>‹#›</a:t>
            </a:fld>
            <a:endParaRPr lang="en-US" sz="1400" dirty="0">
              <a:solidFill>
                <a:srgbClr val="00009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          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06-Sep-2016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Monthly Telecon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          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06-Sep-2016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Monthly Telecon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1483"/>
            <a:ext cx="7459133" cy="1470025"/>
          </a:xfrm>
        </p:spPr>
        <p:txBody>
          <a:bodyPr/>
          <a:lstStyle/>
          <a:p>
            <a:r>
              <a:rPr lang="en-US" b="1" dirty="0"/>
              <a:t>CCSDS SOIS Wireless WG </a:t>
            </a:r>
            <a:r>
              <a:rPr lang="en-US" b="1" dirty="0" smtClean="0"/>
              <a:t>Monthly Telecon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7281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06-Sep-2016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47057" y="3543283"/>
            <a:ext cx="7197876" cy="28466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u="sng" dirty="0" smtClean="0">
                <a:solidFill>
                  <a:schemeClr val="bg1">
                    <a:lumMod val="50000"/>
                  </a:schemeClr>
                </a:solidFill>
              </a:rPr>
              <a:t>Primary Topics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Any updates to agency resource commitments and timelines for RFID Interoperability Testing</a:t>
            </a:r>
          </a:p>
          <a:p>
            <a:pPr marL="571500" indent="-571500" algn="l">
              <a:buFont typeface="Arial"/>
              <a:buChar char="•"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Any updates for HDR WLAN #1 and HDR WLAN #2 Discussion and Resource Verification</a:t>
            </a:r>
          </a:p>
          <a:p>
            <a:pPr marL="571500" indent="-571500" algn="l">
              <a:buFont typeface="Arial"/>
              <a:buChar char="•"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Fall CCSDS Meetings (Rome, 17-21 Oct 2016)</a:t>
            </a:r>
          </a:p>
          <a:p>
            <a:pPr marL="571500" indent="-571500" algn="l">
              <a:buFont typeface="Arial"/>
              <a:buChar char="•"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Start discussion of WWG potential forward activities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461374"/>
              </p:ext>
            </p:extLst>
          </p:nvPr>
        </p:nvGraphicFramePr>
        <p:xfrm>
          <a:off x="575732" y="872167"/>
          <a:ext cx="8013708" cy="40233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Keep as a draft project; remove ISS-focus</a:t>
                      </a:r>
                      <a:r>
                        <a:rPr lang="en-US" sz="1200" b="1" dirty="0" smtClean="0"/>
                        <a:t>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8521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b="1" dirty="0" smtClean="0">
                <a:solidFill>
                  <a:srgbClr val="FF0000"/>
                </a:solidFill>
              </a:rPr>
              <a:t>12-Jul-2016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B593E0-4163-4C52-BBD7-0D94661491AE}"/>
</file>

<file path=customXml/itemProps2.xml><?xml version="1.0" encoding="utf-8"?>
<ds:datastoreItem xmlns:ds="http://schemas.openxmlformats.org/officeDocument/2006/customXml" ds:itemID="{FAFCFDE1-E53A-4D51-94D3-0C9CC7E0AF11}"/>
</file>

<file path=customXml/itemProps3.xml><?xml version="1.0" encoding="utf-8"?>
<ds:datastoreItem xmlns:ds="http://schemas.openxmlformats.org/officeDocument/2006/customXml" ds:itemID="{CC611354-6B8E-4624-B6FB-CC879D326DC8}"/>
</file>

<file path=docProps/app.xml><?xml version="1.0" encoding="utf-8"?>
<Properties xmlns="http://schemas.openxmlformats.org/officeDocument/2006/extended-properties" xmlns:vt="http://schemas.openxmlformats.org/officeDocument/2006/docPropsVTypes">
  <TotalTime>92123</TotalTime>
  <Words>243</Words>
  <Application>Microsoft Macintosh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Office Theme</vt:lpstr>
      <vt:lpstr>1_Office Theme</vt:lpstr>
      <vt:lpstr>CCSDS SOIS Wireless WG Monthly Telecon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2076</cp:revision>
  <cp:lastPrinted>2016-05-02T16:09:34Z</cp:lastPrinted>
  <dcterms:created xsi:type="dcterms:W3CDTF">2012-03-12T15:30:31Z</dcterms:created>
  <dcterms:modified xsi:type="dcterms:W3CDTF">2016-09-05T20:27:34Z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