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1" autoAdjust="0"/>
    <p:restoredTop sz="94660"/>
  </p:normalViewPr>
  <p:slideViewPr>
    <p:cSldViewPr snapToGrid="0">
      <p:cViewPr varScale="1">
        <p:scale>
          <a:sx n="46" d="100"/>
          <a:sy n="46" d="100"/>
        </p:scale>
        <p:origin x="67" y="10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32598-F329-4635-A86F-62193C956D0B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5AA3-2155-458A-9BF8-F60017307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306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32598-F329-4635-A86F-62193C956D0B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5AA3-2155-458A-9BF8-F60017307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857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32598-F329-4635-A86F-62193C956D0B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5AA3-2155-458A-9BF8-F60017307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755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32598-F329-4635-A86F-62193C956D0B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5AA3-2155-458A-9BF8-F60017307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173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32598-F329-4635-A86F-62193C956D0B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5AA3-2155-458A-9BF8-F60017307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260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32598-F329-4635-A86F-62193C956D0B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5AA3-2155-458A-9BF8-F60017307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4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32598-F329-4635-A86F-62193C956D0B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5AA3-2155-458A-9BF8-F60017307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883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32598-F329-4635-A86F-62193C956D0B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5AA3-2155-458A-9BF8-F60017307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645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32598-F329-4635-A86F-62193C956D0B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5AA3-2155-458A-9BF8-F60017307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469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32598-F329-4635-A86F-62193C956D0B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5AA3-2155-458A-9BF8-F60017307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904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32598-F329-4635-A86F-62193C956D0B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5AA3-2155-458A-9BF8-F60017307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738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32598-F329-4635-A86F-62193C956D0B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95AA3-2155-458A-9BF8-F60017307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143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This is a </a:t>
            </a:r>
            <a:r>
              <a:rPr lang="en-US" smtClean="0"/>
              <a:t>pptx </a:t>
            </a:r>
            <a:r>
              <a:rPr lang="en-US" dirty="0" smtClean="0"/>
              <a:t>file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679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FD04988AE66541875CEF1D1EAB69F6" ma:contentTypeVersion="1" ma:contentTypeDescription="Create a new document." ma:contentTypeScope="" ma:versionID="20e56640fc577b75b77e01b5556b5b1a">
  <xsd:schema xmlns:xsd="http://www.w3.org/2001/XMLSchema" xmlns:xs="http://www.w3.org/2001/XMLSchema" xmlns:p="http://schemas.microsoft.com/office/2006/metadata/properties" xmlns:ns2="c623a385-648b-4ec1-8991-b987a047f970" targetNamespace="http://schemas.microsoft.com/office/2006/metadata/properties" ma:root="true" ma:fieldsID="b903bde4708e4774df861a82959e3c14" ns2:_="">
    <xsd:import namespace="c623a385-648b-4ec1-8991-b987a047f970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23a385-648b-4ec1-8991-b987a047f97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F77A9B2-959B-4E48-AF04-29FEE3DADAAF}"/>
</file>

<file path=customXml/itemProps2.xml><?xml version="1.0" encoding="utf-8"?>
<ds:datastoreItem xmlns:ds="http://schemas.openxmlformats.org/officeDocument/2006/customXml" ds:itemID="{68A6DF56-167C-436E-AA39-BB8FC7EF35C9}"/>
</file>

<file path=customXml/itemProps3.xml><?xml version="1.0" encoding="utf-8"?>
<ds:datastoreItem xmlns:ds="http://schemas.openxmlformats.org/officeDocument/2006/customXml" ds:itemID="{61092960-B6CA-4384-8195-18EAD3EC4951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This is a pptx file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 pptx file</dc:title>
  <dc:creator>Brian Oliver</dc:creator>
  <cp:lastModifiedBy>Brian Oliver</cp:lastModifiedBy>
  <cp:revision>2</cp:revision>
  <dcterms:created xsi:type="dcterms:W3CDTF">2021-01-21T18:32:20Z</dcterms:created>
  <dcterms:modified xsi:type="dcterms:W3CDTF">2021-01-21T18:32:40Z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0x010100ECFD04988AE66541875CEF1D1EAB69F6</vt:lpwstr>
  </property>
</Properties>
</file>