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67" r:id="rId6"/>
    <p:sldId id="268" r:id="rId7"/>
    <p:sldId id="263" r:id="rId8"/>
    <p:sldId id="266" r:id="rId9"/>
    <p:sldId id="259" r:id="rId10"/>
    <p:sldId id="265" r:id="rId11"/>
    <p:sldId id="25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5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B8CC-0A87-41B9-96A6-541846EEA533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1875-4718-4C49-948E-C84248F6A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076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B8CC-0A87-41B9-96A6-541846EEA533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1875-4718-4C49-948E-C84248F6A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05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B8CC-0A87-41B9-96A6-541846EEA533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1875-4718-4C49-948E-C84248F6A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12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B8CC-0A87-41B9-96A6-541846EEA533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1875-4718-4C49-948E-C84248F6A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389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B8CC-0A87-41B9-96A6-541846EEA533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1875-4718-4C49-948E-C84248F6A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912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B8CC-0A87-41B9-96A6-541846EEA533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1875-4718-4C49-948E-C84248F6A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00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B8CC-0A87-41B9-96A6-541846EEA533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1875-4718-4C49-948E-C84248F6A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49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B8CC-0A87-41B9-96A6-541846EEA533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1875-4718-4C49-948E-C84248F6A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79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B8CC-0A87-41B9-96A6-541846EEA533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1875-4718-4C49-948E-C84248F6A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72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B8CC-0A87-41B9-96A6-541846EEA533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1875-4718-4C49-948E-C84248F6A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13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B8CC-0A87-41B9-96A6-541846EEA533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1875-4718-4C49-948E-C84248F6A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967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BB8CC-0A87-41B9-96A6-541846EEA533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F1875-4718-4C49-948E-C84248F6A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89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CCSDS </a:t>
            </a:r>
            <a:r>
              <a:rPr lang="en-US" sz="3600" dirty="0" smtClean="0"/>
              <a:t>Cloud </a:t>
            </a:r>
            <a:r>
              <a:rPr lang="en-US" sz="3600" dirty="0"/>
              <a:t>C</a:t>
            </a:r>
            <a:r>
              <a:rPr lang="en-US" sz="3600" dirty="0" smtClean="0"/>
              <a:t>ertificate Authority (CA)</a:t>
            </a:r>
            <a:br>
              <a:rPr lang="en-US" sz="3600" dirty="0" smtClean="0"/>
            </a:br>
            <a:r>
              <a:rPr lang="en-US" sz="3600" dirty="0" smtClean="0"/>
              <a:t>CCSDS Inter-governmental (IGCA) for space</a:t>
            </a:r>
            <a:br>
              <a:rPr lang="en-US" sz="3600" dirty="0" smtClean="0"/>
            </a:br>
            <a:r>
              <a:rPr lang="en-US" sz="3600" dirty="0" smtClean="0"/>
              <a:t>Red book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05</a:t>
            </a:r>
            <a:r>
              <a:rPr lang="en-US" dirty="0" smtClean="0"/>
              <a:t>/13/2021 </a:t>
            </a:r>
            <a:r>
              <a:rPr lang="en-US" dirty="0"/>
              <a:t>CCSDS </a:t>
            </a:r>
            <a:r>
              <a:rPr lang="en-US" dirty="0" smtClean="0"/>
              <a:t>Glenn Research Center (GRC)</a:t>
            </a:r>
          </a:p>
          <a:p>
            <a:r>
              <a:rPr lang="en-US" dirty="0"/>
              <a:t>CHARLES </a:t>
            </a:r>
            <a:r>
              <a:rPr lang="en-US" dirty="0" smtClean="0"/>
              <a:t>SHEEHE, GRC Point of Contact </a:t>
            </a:r>
          </a:p>
        </p:txBody>
      </p:sp>
      <p:pic>
        <p:nvPicPr>
          <p:cNvPr id="4" name="Picture 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1" y="1031436"/>
            <a:ext cx="7667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2" descr="_CCSDSLogoNoOrgText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969524"/>
            <a:ext cx="16764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2C0C-0B19-4117-9512-F1AC724DAC2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9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0014" y="1825625"/>
            <a:ext cx="687197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162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Currently out for review;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en-US" sz="2800" dirty="0" smtClean="0"/>
              <a:t>Updated references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en-US" sz="2800" dirty="0" smtClean="0"/>
              <a:t>Cleaned up ambiguous   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en-US" sz="2800" dirty="0" smtClean="0"/>
              <a:t>Included 1 </a:t>
            </a:r>
            <a:r>
              <a:rPr lang="en-US" sz="2800" dirty="0"/>
              <a:t>year </a:t>
            </a:r>
            <a:r>
              <a:rPr lang="en-US" sz="2800" dirty="0" smtClean="0"/>
              <a:t>and 3 year certs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62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for an IGCA for space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Start new Activity within the Security Working Group!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Draft red book,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started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Review draft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Survey of affected working groups like DTN and SLE.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Survey of agencies as to expected requirements and perceived needs.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Determine must haves and must nots.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Rework draft red book.</a:t>
            </a:r>
          </a:p>
          <a:p>
            <a:r>
              <a:rPr lang="en-US" dirty="0" smtClean="0"/>
              <a:t>Review changes and rework draft red book.</a:t>
            </a:r>
          </a:p>
          <a:p>
            <a:r>
              <a:rPr lang="en-US" dirty="0" smtClean="0"/>
              <a:t>Agreed to draft.</a:t>
            </a:r>
          </a:p>
          <a:p>
            <a:r>
              <a:rPr lang="en-US" dirty="0" smtClean="0"/>
              <a:t>Promote to Systems Engineering Area (SEA) Area Director.</a:t>
            </a:r>
          </a:p>
          <a:p>
            <a:r>
              <a:rPr lang="en-US" dirty="0" smtClean="0"/>
              <a:t>Re-work as needed</a:t>
            </a:r>
          </a:p>
          <a:p>
            <a:r>
              <a:rPr lang="en-US" dirty="0" smtClean="0"/>
              <a:t>Promote to CCSDS Engineering Steering Group (CESG). </a:t>
            </a:r>
          </a:p>
          <a:p>
            <a:r>
              <a:rPr lang="en-US" dirty="0" smtClean="0"/>
              <a:t>Promote to CCSDS Management Council (CMC).</a:t>
            </a:r>
          </a:p>
          <a:p>
            <a:r>
              <a:rPr lang="en-US" dirty="0" smtClean="0"/>
              <a:t>Implementation?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302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Backup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944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IGCA will speed up connection times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3140" y="1825625"/>
            <a:ext cx="802571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396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7356" y="468923"/>
            <a:ext cx="8150705" cy="570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595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790" y="875323"/>
            <a:ext cx="8019694" cy="530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199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1F34B230ED884490EAA0CC535EA820" ma:contentTypeVersion="1" ma:contentTypeDescription="Create a new document." ma:contentTypeScope="" ma:versionID="47194fe2e2cce5170df2aab8c212b9a4">
  <xsd:schema xmlns:xsd="http://www.w3.org/2001/XMLSchema" xmlns:xs="http://www.w3.org/2001/XMLSchema" xmlns:p="http://schemas.microsoft.com/office/2006/metadata/properties" xmlns:ns2="20cee1c6-1969-4179-9796-15b3b2a1bf9a" targetNamespace="http://schemas.microsoft.com/office/2006/metadata/properties" ma:root="true" ma:fieldsID="1660925e4c837dd5a0bb9bca825260a9" ns2:_="">
    <xsd:import namespace="20cee1c6-1969-4179-9796-15b3b2a1bf9a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cee1c6-1969-4179-9796-15b3b2a1bf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DFFEF8-C4F2-41F8-8B1E-1745AB4D8CC1}"/>
</file>

<file path=customXml/itemProps2.xml><?xml version="1.0" encoding="utf-8"?>
<ds:datastoreItem xmlns:ds="http://schemas.openxmlformats.org/officeDocument/2006/customXml" ds:itemID="{012EF60B-1476-4FDF-8925-B2639A4299E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BC48A08-93AC-48EF-BC97-23CB898E08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162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CCSDS Cloud Certificate Authority (CA) CCSDS Inter-governmental (IGCA) for space Red book</vt:lpstr>
      <vt:lpstr>Architecture</vt:lpstr>
      <vt:lpstr>Currently out for review; feedback</vt:lpstr>
      <vt:lpstr>Next steps for an IGCA for space </vt:lpstr>
      <vt:lpstr>Backup </vt:lpstr>
      <vt:lpstr>IGCA will speed up connection times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CCSDS Cloud Certificate Authority (CA) Inter-governmental CA Requirements Analysis</dc:title>
  <dc:creator>Sheehe, Charles J. (GRC-DPC0)</dc:creator>
  <cp:lastModifiedBy>Sheehe, Charles J. (GRC-DPC0)</cp:lastModifiedBy>
  <cp:revision>46</cp:revision>
  <dcterms:created xsi:type="dcterms:W3CDTF">2019-02-20T19:15:32Z</dcterms:created>
  <dcterms:modified xsi:type="dcterms:W3CDTF">2021-05-10T12:50:56Z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0x010100C51F34B230ED884490EAA0CC535EA820</vt:lpwstr>
  </property>
</Properties>
</file>