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5" r:id="rId5"/>
    <p:sldId id="261" r:id="rId6"/>
    <p:sldId id="266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5E3-AB40-4354-9942-0378764353B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620E-DD38-41E7-8661-5249D577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8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5E3-AB40-4354-9942-0378764353B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620E-DD38-41E7-8661-5249D577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5E3-AB40-4354-9942-0378764353B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620E-DD38-41E7-8661-5249D577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8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5E3-AB40-4354-9942-0378764353B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620E-DD38-41E7-8661-5249D577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4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5E3-AB40-4354-9942-0378764353B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620E-DD38-41E7-8661-5249D577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5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5E3-AB40-4354-9942-0378764353B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620E-DD38-41E7-8661-5249D577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5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5E3-AB40-4354-9942-0378764353B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620E-DD38-41E7-8661-5249D577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3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5E3-AB40-4354-9942-0378764353B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620E-DD38-41E7-8661-5249D577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8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5E3-AB40-4354-9942-0378764353B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620E-DD38-41E7-8661-5249D577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3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5E3-AB40-4354-9942-0378764353B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620E-DD38-41E7-8661-5249D577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3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D5E3-AB40-4354-9942-0378764353B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1620E-DD38-41E7-8661-5249D577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4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ED5E3-AB40-4354-9942-0378764353B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1620E-DD38-41E7-8661-5249D577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7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International Aviation Trust Framework and the Intergovernmental Certification Authority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05/13/2021 </a:t>
            </a:r>
            <a:r>
              <a:rPr lang="en-US" dirty="0"/>
              <a:t>CCSDS </a:t>
            </a:r>
            <a:r>
              <a:rPr lang="en-US" dirty="0" smtClean="0"/>
              <a:t>Glenn Research Center (GRC)</a:t>
            </a:r>
          </a:p>
          <a:p>
            <a:r>
              <a:rPr lang="en-US" dirty="0"/>
              <a:t>CHARLES </a:t>
            </a:r>
            <a:r>
              <a:rPr lang="en-US" dirty="0" smtClean="0"/>
              <a:t>SHEEHE, GRC Point of Contact </a:t>
            </a:r>
          </a:p>
        </p:txBody>
      </p:sp>
      <p:pic>
        <p:nvPicPr>
          <p:cNvPr id="4" name="Picture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1" y="1031436"/>
            <a:ext cx="7667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2" descr="_CCSDSLogoNoOrgText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969524"/>
            <a:ext cx="16764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2C0C-0B19-4117-9512-F1AC724DAC2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9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the Intergovernmental Certification Authority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proposed CCSDS Intergovernmental Certification Authority (IGCA) </a:t>
            </a:r>
            <a:r>
              <a:rPr lang="en-US" dirty="0" smtClean="0"/>
              <a:t>would fits </a:t>
            </a:r>
            <a:r>
              <a:rPr lang="en-US" dirty="0"/>
              <a:t>into the trust framework, shown in Figure 1 is as a "Policy Root and Issuing CA" for the space community and is tied to the International Aviation Trust Framework (IATF). The IATF does not yet exist but is being developed by </a:t>
            </a:r>
            <a:r>
              <a:rPr lang="en-US" dirty="0" err="1"/>
              <a:t>EuroControl</a:t>
            </a:r>
            <a:r>
              <a:rPr lang="en-US" dirty="0"/>
              <a:t> and the FAA to create a single trusted root to enhance operations within the airspace domain. </a:t>
            </a:r>
          </a:p>
        </p:txBody>
      </p:sp>
    </p:spTree>
    <p:extLst>
      <p:ext uri="{BB962C8B-B14F-4D97-AF65-F5344CB8AC3E}">
        <p14:creationId xmlns:p14="http://schemas.microsoft.com/office/powerpoint/2010/main" val="1589108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IGCA would fit into the IATF Architecture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1617" y="1901294"/>
            <a:ext cx="8140534" cy="42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002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smtClean="0"/>
              <a:t>there an alternative</a:t>
            </a:r>
            <a:r>
              <a:rPr lang="en-US" dirty="0" smtClean="0"/>
              <a:t>?</a:t>
            </a:r>
          </a:p>
          <a:p>
            <a:r>
              <a:rPr lang="en-US" dirty="0"/>
              <a:t>Does the working group support the use of the IATF as Space Trust Anchor?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3301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Backup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653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31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IGCA will speed up connection times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3140" y="1825625"/>
            <a:ext cx="802571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160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7356" y="468923"/>
            <a:ext cx="8150705" cy="570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358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790" y="875323"/>
            <a:ext cx="8019694" cy="530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80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1F34B230ED884490EAA0CC535EA820" ma:contentTypeVersion="1" ma:contentTypeDescription="Create a new document." ma:contentTypeScope="" ma:versionID="47194fe2e2cce5170df2aab8c212b9a4">
  <xsd:schema xmlns:xsd="http://www.w3.org/2001/XMLSchema" xmlns:xs="http://www.w3.org/2001/XMLSchema" xmlns:p="http://schemas.microsoft.com/office/2006/metadata/properties" xmlns:ns2="20cee1c6-1969-4179-9796-15b3b2a1bf9a" targetNamespace="http://schemas.microsoft.com/office/2006/metadata/properties" ma:root="true" ma:fieldsID="1660925e4c837dd5a0bb9bca825260a9" ns2:_="">
    <xsd:import namespace="20cee1c6-1969-4179-9796-15b3b2a1bf9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ee1c6-1969-4179-9796-15b3b2a1bf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CF1328-46F3-4A26-A55D-F009E88CA82D}"/>
</file>

<file path=customXml/itemProps2.xml><?xml version="1.0" encoding="utf-8"?>
<ds:datastoreItem xmlns:ds="http://schemas.openxmlformats.org/officeDocument/2006/customXml" ds:itemID="{AC4B3738-E509-46CB-9F85-5BF738CA2C75}"/>
</file>

<file path=customXml/itemProps3.xml><?xml version="1.0" encoding="utf-8"?>
<ds:datastoreItem xmlns:ds="http://schemas.openxmlformats.org/officeDocument/2006/customXml" ds:itemID="{A2256212-A3F3-484C-9640-03E300F42894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144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International Aviation Trust Framework and the Intergovernmental Certification Authority</vt:lpstr>
      <vt:lpstr>What is the Intergovernmental Certification Authority</vt:lpstr>
      <vt:lpstr>How IGCA would fit into the IATF Architecture</vt:lpstr>
      <vt:lpstr>Discussion</vt:lpstr>
      <vt:lpstr>Backup </vt:lpstr>
      <vt:lpstr>PowerPoint Presentation</vt:lpstr>
      <vt:lpstr>IGCA will speed up connection times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International Aviation Trust Framework and the Intergovernmental Certification Authority</dc:title>
  <dc:creator>Sheehe, Charles J. (GRC-DPC0)</dc:creator>
  <cp:lastModifiedBy>Sheehe, Charles J. (GRC-DPC0)</cp:lastModifiedBy>
  <cp:revision>4</cp:revision>
  <dcterms:created xsi:type="dcterms:W3CDTF">2021-05-10T13:03:01Z</dcterms:created>
  <dcterms:modified xsi:type="dcterms:W3CDTF">2021-05-12T18:00:17Z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0x010100C51F34B230ED884490EAA0CC535EA820</vt:lpwstr>
  </property>
</Properties>
</file>