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0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4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3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1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8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5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3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5954-2DEC-407D-87ED-415FAAC686D0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0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35954-2DEC-407D-87ED-415FAAC686D0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A9435-CFAE-494B-B851-C0AEDF74D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8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44450"/>
            <a:ext cx="6529387" cy="676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67200" y="27432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2100" y="2362200"/>
            <a:ext cx="278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Covered (next slide)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3275806"/>
            <a:ext cx="1981200" cy="381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6576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41148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4600" y="4800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2819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57800" y="5574268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29200" y="1295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KM SDLS Extended Procedures YB</a:t>
            </a:r>
          </a:p>
        </p:txBody>
      </p:sp>
    </p:spTree>
    <p:extLst>
      <p:ext uri="{BB962C8B-B14F-4D97-AF65-F5344CB8AC3E}">
        <p14:creationId xmlns:p14="http://schemas.microsoft.com/office/powerpoint/2010/main" val="377037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(1) Credentials (2016) (NASA, ESA, DLR, CNES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Credentials management (CCSDS implementation of root CA, e.g., </a:t>
            </a:r>
            <a:r>
              <a:rPr lang="en-US" dirty="0" err="1" smtClean="0"/>
              <a:t>DigiCert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(2) Link layer security for future unified space link protocol (migration of SDLS). (2017)</a:t>
            </a:r>
          </a:p>
          <a:p>
            <a:r>
              <a:rPr lang="en-US" dirty="0"/>
              <a:t>(3) Secure Software GB (</a:t>
            </a:r>
            <a:r>
              <a:rPr lang="en-US" dirty="0" smtClean="0"/>
              <a:t>2018) </a:t>
            </a:r>
            <a:r>
              <a:rPr lang="en-US" dirty="0"/>
              <a:t>(ESA, NASA)</a:t>
            </a:r>
          </a:p>
          <a:p>
            <a:r>
              <a:rPr lang="en-US" dirty="0"/>
              <a:t>(4) Physical Layer Concepts (2018) (ESA, NASA)</a:t>
            </a:r>
          </a:p>
          <a:p>
            <a:r>
              <a:rPr lang="en-US" dirty="0"/>
              <a:t>(5) Application layer security (protecting the app layer): </a:t>
            </a:r>
          </a:p>
          <a:p>
            <a:pPr lvl="1"/>
            <a:r>
              <a:rPr lang="en-US" dirty="0"/>
              <a:t>GB/YB providing security services via the application layer (KM, file encryption, </a:t>
            </a:r>
            <a:r>
              <a:rPr lang="en-US" dirty="0" err="1"/>
              <a:t>etc</a:t>
            </a:r>
            <a:r>
              <a:rPr lang="en-US" dirty="0"/>
              <a:t>) e.g., SM&amp;C MOS (mission operation services). (</a:t>
            </a:r>
            <a:r>
              <a:rPr lang="en-US" dirty="0" smtClean="0"/>
              <a:t>2019)</a:t>
            </a:r>
            <a:endParaRPr lang="en-US" dirty="0"/>
          </a:p>
          <a:p>
            <a:pPr lvl="1"/>
            <a:r>
              <a:rPr lang="en-US" dirty="0"/>
              <a:t>BB Profile TLS; (2020)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SDLS </a:t>
            </a:r>
            <a:r>
              <a:rPr lang="en-US" dirty="0">
                <a:solidFill>
                  <a:srgbClr val="FF0000"/>
                </a:solidFill>
              </a:rPr>
              <a:t>Extended Procedures Green Book (2017)</a:t>
            </a:r>
          </a:p>
          <a:p>
            <a:r>
              <a:rPr lang="en-US" dirty="0">
                <a:solidFill>
                  <a:srgbClr val="FF0000"/>
                </a:solidFill>
              </a:rPr>
              <a:t>SDLS Extended Procedures Yellow Book (2016)</a:t>
            </a:r>
            <a:endParaRPr lang="en-US" dirty="0"/>
          </a:p>
          <a:p>
            <a:r>
              <a:rPr lang="en-US" dirty="0"/>
              <a:t>DTN Security </a:t>
            </a:r>
            <a:r>
              <a:rPr lang="en-US" dirty="0" smtClean="0"/>
              <a:t>(post-SBSP: as-needed, ongoing)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04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F34B230ED884490EAA0CC535EA820" ma:contentTypeVersion="1" ma:contentTypeDescription="Create a new document." ma:contentTypeScope="" ma:versionID="47194fe2e2cce5170df2aab8c212b9a4">
  <xsd:schema xmlns:xsd="http://www.w3.org/2001/XMLSchema" xmlns:xs="http://www.w3.org/2001/XMLSchema" xmlns:p="http://schemas.microsoft.com/office/2006/metadata/properties" xmlns:ns2="20cee1c6-1969-4179-9796-15b3b2a1bf9a" targetNamespace="http://schemas.microsoft.com/office/2006/metadata/properties" ma:root="true" ma:fieldsID="1660925e4c837dd5a0bb9bca825260a9" ns2:_="">
    <xsd:import namespace="20cee1c6-1969-4179-9796-15b3b2a1b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ee1c6-1969-4179-9796-15b3b2a1b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E8EB7F-DFDC-4662-979B-07C59962931A}"/>
</file>

<file path=customXml/itemProps2.xml><?xml version="1.0" encoding="utf-8"?>
<ds:datastoreItem xmlns:ds="http://schemas.openxmlformats.org/officeDocument/2006/customXml" ds:itemID="{4F799E14-5A58-4938-8C4B-F6454C701628}"/>
</file>

<file path=customXml/itemProps3.xml><?xml version="1.0" encoding="utf-8"?>
<ds:datastoreItem xmlns:ds="http://schemas.openxmlformats.org/officeDocument/2006/customXml" ds:itemID="{5E249DDB-1A28-44C2-B879-10A92D6AEACC}"/>
</file>

<file path=docProps/app.xml><?xml version="1.0" encoding="utf-8"?>
<Properties xmlns="http://schemas.openxmlformats.org/officeDocument/2006/extended-properties" xmlns:vt="http://schemas.openxmlformats.org/officeDocument/2006/docPropsVTypes">
  <TotalTime>8239</TotalTime>
  <Words>171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Additional 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Weiss, Howard</dc:creator>
  <cp:lastModifiedBy>Windows User</cp:lastModifiedBy>
  <cp:revision>27</cp:revision>
  <dcterms:created xsi:type="dcterms:W3CDTF">2015-11-09T12:43:26Z</dcterms:created>
  <dcterms:modified xsi:type="dcterms:W3CDTF">2017-11-07T13:22:11Z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0x010100C51F34B230ED884490EAA0CC535EA820</vt:lpwstr>
  </property>
</Properties>
</file>