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2"/>
  </p:notesMasterIdLst>
  <p:handoutMasterIdLst>
    <p:handoutMasterId r:id="rId13"/>
  </p:handoutMasterIdLst>
  <p:sldIdLst>
    <p:sldId id="644" r:id="rId6"/>
    <p:sldId id="659" r:id="rId7"/>
    <p:sldId id="671" r:id="rId8"/>
    <p:sldId id="672" r:id="rId9"/>
    <p:sldId id="674" r:id="rId10"/>
    <p:sldId id="673" r:id="rId11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35" d="100"/>
          <a:sy n="135" d="100"/>
        </p:scale>
        <p:origin x="-360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2018-0411-15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ScenarioID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exercise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SMURF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SPF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950649" y="3313785"/>
            <a:ext cx="3267113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Teleconference, 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6876300" y="1393535"/>
            <a:ext cx="1345407" cy="155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2000" b="0" dirty="0" err="1" smtClean="0"/>
              <a:t>Aim</a:t>
            </a:r>
            <a:r>
              <a:rPr lang="de-DE" sz="2000" b="0" dirty="0" smtClean="0"/>
              <a:t> of the </a:t>
            </a:r>
            <a:r>
              <a:rPr lang="de-DE" sz="2000" b="0" dirty="0" err="1" smtClean="0"/>
              <a:t>exercise</a:t>
            </a:r>
            <a:r>
              <a:rPr lang="de-DE" sz="2000" b="0" dirty="0" smtClean="0"/>
              <a:t> is to check </a:t>
            </a:r>
            <a:r>
              <a:rPr lang="de-DE" sz="2000" b="0" dirty="0" err="1" smtClean="0"/>
              <a:t>how</a:t>
            </a:r>
            <a:r>
              <a:rPr lang="de-DE" sz="2000" b="0" dirty="0" smtClean="0"/>
              <a:t> the </a:t>
            </a:r>
            <a:r>
              <a:rPr lang="de-DE" sz="2000" b="0" dirty="0" err="1" smtClean="0"/>
              <a:t>current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implementation</a:t>
            </a:r>
            <a:r>
              <a:rPr lang="de-DE" sz="2000" b="0" dirty="0" smtClean="0"/>
              <a:t> of </a:t>
            </a:r>
            <a:r>
              <a:rPr lang="de-DE" sz="2000" b="0" dirty="0" err="1" smtClean="0"/>
              <a:t>scenarios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withing</a:t>
            </a:r>
            <a:r>
              <a:rPr lang="de-DE" sz="2000" b="0" dirty="0" smtClean="0"/>
              <a:t> SMURF and SPF </a:t>
            </a:r>
            <a:r>
              <a:rPr lang="de-DE" sz="2000" b="0" dirty="0" err="1" smtClean="0"/>
              <a:t>through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usage</a:t>
            </a:r>
            <a:r>
              <a:rPr lang="de-DE" sz="2000" b="0" dirty="0" smtClean="0"/>
              <a:t> of </a:t>
            </a:r>
            <a:r>
              <a:rPr lang="de-DE" sz="2000" b="0" dirty="0" err="1" smtClean="0"/>
              <a:t>scenarioID</a:t>
            </a:r>
            <a:r>
              <a:rPr lang="de-DE" sz="2000" b="0" dirty="0" smtClean="0"/>
              <a:t>) is </a:t>
            </a:r>
            <a:r>
              <a:rPr lang="de-DE" sz="2000" b="0" dirty="0" err="1" smtClean="0"/>
              <a:t>performing</a:t>
            </a:r>
            <a:endParaRPr lang="de-DE" sz="2000" b="0" dirty="0" smtClean="0"/>
          </a:p>
          <a:p>
            <a:pPr marL="342900" lvl="0" indent="-342900">
              <a:buFontTx/>
              <a:buChar char="-"/>
            </a:pPr>
            <a:endParaRPr lang="de-DE" sz="2000" b="0" dirty="0"/>
          </a:p>
          <a:p>
            <a:pPr lvl="0"/>
            <a:endParaRPr lang="de-DE" sz="20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2161636"/>
            <a:ext cx="4109335" cy="17234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380" y="4027341"/>
            <a:ext cx="4509487" cy="1859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045" y="4081885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15438" y="3567511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New Request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158695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255" y="4734770"/>
            <a:ext cx="8414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SMURF </a:t>
            </a:r>
            <a:r>
              <a:rPr lang="de-DE" sz="1400" b="0" dirty="0" err="1" smtClean="0"/>
              <a:t>allows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requesting</a:t>
            </a:r>
            <a:r>
              <a:rPr lang="de-DE" sz="1400" b="0" dirty="0" smtClean="0"/>
              <a:t> multiple </a:t>
            </a:r>
            <a:r>
              <a:rPr lang="de-DE" sz="1400" b="0" dirty="0" err="1" smtClean="0"/>
              <a:t>scenarios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within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</a:t>
            </a:r>
            <a:endParaRPr lang="de-DE" sz="1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SPF </a:t>
            </a:r>
            <a:r>
              <a:rPr lang="de-DE" sz="1400" b="0" dirty="0" err="1" smtClean="0"/>
              <a:t>can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convey</a:t>
            </a:r>
            <a:r>
              <a:rPr lang="de-DE" sz="1400" b="0" dirty="0" smtClean="0"/>
              <a:t> in </a:t>
            </a:r>
            <a:r>
              <a:rPr lang="de-DE" sz="1400" b="0" dirty="0" err="1" smtClean="0"/>
              <a:t>response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mutliple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service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packages</a:t>
            </a:r>
            <a:r>
              <a:rPr lang="de-DE" sz="1400" b="0" dirty="0" smtClean="0"/>
              <a:t> with </a:t>
            </a:r>
            <a:r>
              <a:rPr lang="de-DE" sz="1400" b="0" dirty="0" err="1" smtClean="0"/>
              <a:t>unique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identification</a:t>
            </a:r>
            <a:r>
              <a:rPr lang="de-DE" sz="1400" b="0" dirty="0"/>
              <a:t> </a:t>
            </a:r>
            <a:r>
              <a:rPr lang="de-DE" sz="1400" b="0" dirty="0" smtClean="0"/>
              <a:t>(</a:t>
            </a:r>
            <a:r>
              <a:rPr lang="de-DE" sz="1400" b="0" dirty="0" err="1" smtClean="0"/>
              <a:t>however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full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identification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possible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only</a:t>
            </a:r>
            <a:r>
              <a:rPr lang="de-DE" sz="1400" b="0" dirty="0" smtClean="0"/>
              <a:t> with </a:t>
            </a:r>
            <a:r>
              <a:rPr lang="de-DE" sz="1400" b="0" dirty="0" err="1" smtClean="0"/>
              <a:t>servicePackageID</a:t>
            </a:r>
            <a:r>
              <a:rPr lang="de-DE" sz="1400" b="0" dirty="0" smtClean="0"/>
              <a:t> </a:t>
            </a:r>
            <a:r>
              <a:rPr lang="de-DE" sz="1400" dirty="0" smtClean="0"/>
              <a:t>and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primeServiceReqIDXref</a:t>
            </a:r>
            <a:r>
              <a:rPr lang="de-DE" sz="14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of </a:t>
            </a:r>
            <a:r>
              <a:rPr lang="de-DE" sz="1400" b="0" dirty="0" err="1" smtClean="0"/>
              <a:t>showing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is not 100% intuitive (</a:t>
            </a:r>
            <a:r>
              <a:rPr lang="de-DE" sz="1400" b="0" dirty="0" err="1" smtClean="0"/>
              <a:t>through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servicePackageResultType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where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everything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which</a:t>
            </a:r>
            <a:r>
              <a:rPr lang="de-DE" sz="1400" b="0" dirty="0" smtClean="0"/>
              <a:t> is not-“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“ is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-&gt; </a:t>
            </a:r>
            <a:r>
              <a:rPr lang="de-DE" sz="1400" b="0" dirty="0" err="1" smtClean="0"/>
              <a:t>needs</a:t>
            </a:r>
            <a:r>
              <a:rPr lang="de-DE" sz="1400" b="0" dirty="0" smtClean="0"/>
              <a:t> „</a:t>
            </a:r>
            <a:r>
              <a:rPr lang="de-DE" sz="1400" b="0" dirty="0" err="1" smtClean="0"/>
              <a:t>exclusive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rights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not-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explicitely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mark</a:t>
            </a:r>
            <a:r>
              <a:rPr lang="de-DE" sz="1400" b="0" dirty="0" smtClean="0"/>
              <a:t> initial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without</a:t>
            </a:r>
            <a:r>
              <a:rPr lang="de-DE" sz="1400" b="0" dirty="0" smtClean="0"/>
              <a:t> a </a:t>
            </a:r>
            <a:r>
              <a:rPr lang="de-DE" sz="1400" b="0" dirty="0" err="1" smtClean="0"/>
              <a:t>need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issue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SelectAlternativeScenario</a:t>
            </a:r>
            <a:r>
              <a:rPr lang="de-DE" sz="1400" b="0" dirty="0" smtClean="0"/>
              <a:t> (</a:t>
            </a:r>
            <a:r>
              <a:rPr lang="de-DE" sz="1400" b="0" dirty="0" err="1" smtClean="0"/>
              <a:t>except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in a </a:t>
            </a:r>
            <a:r>
              <a:rPr lang="de-DE" sz="1400" b="0" dirty="0" err="1" smtClean="0"/>
              <a:t>request</a:t>
            </a:r>
            <a:r>
              <a:rPr lang="de-DE" sz="1400" b="0" dirty="0" smtClean="0"/>
              <a:t> is per </a:t>
            </a:r>
            <a:r>
              <a:rPr lang="de-DE" sz="1400" b="0" dirty="0" err="1" smtClean="0"/>
              <a:t>default</a:t>
            </a:r>
            <a:r>
              <a:rPr lang="de-DE" sz="1400" b="0" dirty="0" smtClean="0"/>
              <a:t> the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).</a:t>
            </a:r>
            <a:endParaRPr lang="de-DE" sz="1400" b="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863092"/>
            <a:ext cx="4923253" cy="184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05" y="2811614"/>
            <a:ext cx="7835176" cy="179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3070178" y="1470345"/>
            <a:ext cx="38807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98130" y="3121760"/>
            <a:ext cx="38807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64216" y="3449506"/>
            <a:ext cx="1192569" cy="11571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3580133"/>
            <a:ext cx="1651415" cy="102649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16617" y="3470754"/>
            <a:ext cx="747599" cy="11358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886207" y="1931205"/>
            <a:ext cx="19824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57" y="1569903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Select alternative scenario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12029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894271"/>
            <a:ext cx="2930345" cy="124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94" y="2392065"/>
            <a:ext cx="7912203" cy="196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2574940" y="1399162"/>
            <a:ext cx="576075" cy="18639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50280" y="1672311"/>
            <a:ext cx="499265" cy="46236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43040" y="3966670"/>
            <a:ext cx="499265" cy="1536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43040" y="3236975"/>
            <a:ext cx="499265" cy="1536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498130" y="2737709"/>
            <a:ext cx="499265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Add additional scenario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312315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779055"/>
            <a:ext cx="4079641" cy="17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57" y="2655011"/>
            <a:ext cx="7424968" cy="209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2728560" y="1278320"/>
            <a:ext cx="288037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47983" y="2968140"/>
            <a:ext cx="288037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36020" y="2316022"/>
            <a:ext cx="568615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47340" y="4481592"/>
            <a:ext cx="376590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47984" y="3390596"/>
            <a:ext cx="392768" cy="135469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7255" y="4849985"/>
            <a:ext cx="8414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servicePackageID‘s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changed</a:t>
            </a:r>
            <a:r>
              <a:rPr lang="de-DE" sz="1400" b="0" dirty="0" smtClean="0"/>
              <a:t>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the</a:t>
            </a:r>
            <a:r>
              <a:rPr lang="de-DE" sz="1400" b="0" dirty="0" smtClean="0"/>
              <a:t>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selection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being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resetted</a:t>
            </a:r>
            <a:r>
              <a:rPr lang="de-DE" sz="1400" b="0" dirty="0" smtClean="0"/>
              <a:t> to the </a:t>
            </a:r>
            <a:r>
              <a:rPr lang="de-DE" sz="1400" b="0" dirty="0" err="1" smtClean="0"/>
              <a:t>very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!</a:t>
            </a:r>
            <a:endParaRPr lang="de-DE" sz="1400" b="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218252" y="3384735"/>
            <a:ext cx="376590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de-DE" dirty="0" smtClean="0"/>
              <a:t>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255" y="932675"/>
            <a:ext cx="841445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SMURF </a:t>
            </a:r>
            <a:r>
              <a:rPr lang="de-DE" sz="1400" b="0" dirty="0" err="1"/>
              <a:t>allows</a:t>
            </a:r>
            <a:r>
              <a:rPr lang="de-DE" sz="1400" b="0" dirty="0"/>
              <a:t> </a:t>
            </a:r>
            <a:r>
              <a:rPr lang="de-DE" sz="1400" b="0" dirty="0" err="1"/>
              <a:t>requesting</a:t>
            </a:r>
            <a:r>
              <a:rPr lang="de-DE" sz="1400" b="0" dirty="0"/>
              <a:t> multiple </a:t>
            </a:r>
            <a:r>
              <a:rPr lang="de-DE" sz="1400" b="0" dirty="0" err="1"/>
              <a:t>scenarios</a:t>
            </a:r>
            <a:r>
              <a:rPr lang="de-DE" sz="1400" b="0" dirty="0"/>
              <a:t> </a:t>
            </a:r>
            <a:r>
              <a:rPr lang="de-DE" sz="1400" b="0" dirty="0" err="1"/>
              <a:t>within</a:t>
            </a:r>
            <a:r>
              <a:rPr lang="de-DE" sz="1400" b="0" dirty="0"/>
              <a:t> </a:t>
            </a:r>
            <a:r>
              <a:rPr lang="de-DE" sz="1400" b="0" dirty="0" err="1"/>
              <a:t>one</a:t>
            </a:r>
            <a:r>
              <a:rPr lang="de-DE" sz="1400" b="0" dirty="0"/>
              <a:t> </a:t>
            </a:r>
            <a:r>
              <a:rPr lang="de-DE" sz="1400" b="0" dirty="0" err="1"/>
              <a:t>request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SPF </a:t>
            </a:r>
            <a:r>
              <a:rPr lang="de-DE" sz="1400" b="0" dirty="0" err="1"/>
              <a:t>can</a:t>
            </a:r>
            <a:r>
              <a:rPr lang="de-DE" sz="1400" b="0" dirty="0"/>
              <a:t> </a:t>
            </a:r>
            <a:r>
              <a:rPr lang="de-DE" sz="1400" b="0" dirty="0" err="1"/>
              <a:t>convey</a:t>
            </a:r>
            <a:r>
              <a:rPr lang="de-DE" sz="1400" b="0" dirty="0"/>
              <a:t> in </a:t>
            </a:r>
            <a:r>
              <a:rPr lang="de-DE" sz="1400" b="0" dirty="0" err="1"/>
              <a:t>response</a:t>
            </a:r>
            <a:r>
              <a:rPr lang="de-DE" sz="1400" b="0" dirty="0"/>
              <a:t> </a:t>
            </a:r>
            <a:r>
              <a:rPr lang="de-DE" sz="1400" b="0" dirty="0" err="1"/>
              <a:t>mutliple</a:t>
            </a:r>
            <a:r>
              <a:rPr lang="de-DE" sz="1400" b="0" dirty="0"/>
              <a:t> </a:t>
            </a:r>
            <a:r>
              <a:rPr lang="de-DE" sz="1400" b="0" dirty="0" err="1"/>
              <a:t>service</a:t>
            </a:r>
            <a:r>
              <a:rPr lang="de-DE" sz="1400" b="0" dirty="0"/>
              <a:t> </a:t>
            </a:r>
            <a:r>
              <a:rPr lang="de-DE" sz="1400" b="0" dirty="0" err="1"/>
              <a:t>packages</a:t>
            </a:r>
            <a:r>
              <a:rPr lang="de-DE" sz="1400" b="0" dirty="0"/>
              <a:t> with </a:t>
            </a:r>
            <a:r>
              <a:rPr lang="de-DE" sz="1400" b="0" dirty="0" err="1"/>
              <a:t>unique</a:t>
            </a:r>
            <a:r>
              <a:rPr lang="de-DE" sz="1400" b="0" dirty="0"/>
              <a:t> </a:t>
            </a:r>
            <a:r>
              <a:rPr lang="de-DE" sz="1400" b="0" dirty="0" err="1" smtClean="0"/>
              <a:t>identification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</a:t>
            </a:r>
            <a:r>
              <a:rPr lang="de-DE" sz="1400" b="0" dirty="0" err="1"/>
              <a:t>scenario</a:t>
            </a:r>
            <a:r>
              <a:rPr lang="de-DE" sz="1400" b="0" dirty="0"/>
              <a:t> </a:t>
            </a:r>
            <a:r>
              <a:rPr lang="de-DE" sz="1400" b="0" dirty="0" err="1"/>
              <a:t>identification</a:t>
            </a:r>
            <a:r>
              <a:rPr lang="de-DE" sz="1400" b="0" dirty="0"/>
              <a:t> is </a:t>
            </a:r>
            <a:r>
              <a:rPr lang="de-DE" sz="1400" b="0" dirty="0" err="1"/>
              <a:t>only</a:t>
            </a:r>
            <a:r>
              <a:rPr lang="de-DE" sz="1400" b="0" dirty="0"/>
              <a:t> </a:t>
            </a:r>
            <a:r>
              <a:rPr lang="de-DE" sz="1400" b="0" dirty="0" err="1"/>
              <a:t>possible</a:t>
            </a:r>
            <a:r>
              <a:rPr lang="de-DE" sz="1400" b="0" dirty="0"/>
              <a:t> </a:t>
            </a:r>
            <a:r>
              <a:rPr lang="de-DE" sz="1400" b="0" dirty="0" err="1"/>
              <a:t>by</a:t>
            </a:r>
            <a:r>
              <a:rPr lang="de-DE" sz="1400" b="0" dirty="0"/>
              <a:t> different </a:t>
            </a:r>
            <a:r>
              <a:rPr lang="de-DE" sz="1400" b="0" dirty="0" err="1"/>
              <a:t>combinations</a:t>
            </a:r>
            <a:r>
              <a:rPr lang="de-DE" sz="1400" b="0" dirty="0"/>
              <a:t> of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i="1" dirty="0" err="1"/>
              <a:t>serviceReqID</a:t>
            </a:r>
            <a:r>
              <a:rPr lang="de-DE" sz="1400" b="0" dirty="0"/>
              <a:t> and </a:t>
            </a:r>
            <a:r>
              <a:rPr lang="de-DE" sz="1400" b="0" i="1" dirty="0" err="1"/>
              <a:t>scenarioID</a:t>
            </a:r>
            <a:r>
              <a:rPr lang="de-DE" sz="1400" b="0" dirty="0"/>
              <a:t> (SMURF)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i="1" dirty="0" err="1"/>
              <a:t>servicePackageID</a:t>
            </a:r>
            <a:r>
              <a:rPr lang="de-DE" sz="1400" b="0" dirty="0"/>
              <a:t> and </a:t>
            </a:r>
            <a:r>
              <a:rPr lang="de-DE" sz="1400" b="0" i="1" dirty="0" err="1"/>
              <a:t>serviceReqID</a:t>
            </a:r>
            <a:r>
              <a:rPr lang="de-DE" sz="1400" b="0" dirty="0"/>
              <a:t> (SPF), </a:t>
            </a:r>
            <a:r>
              <a:rPr lang="de-DE" sz="1400" b="0" i="1" dirty="0" err="1"/>
              <a:t>scenarioID</a:t>
            </a:r>
            <a:r>
              <a:rPr lang="de-DE" sz="1400" b="0" dirty="0"/>
              <a:t> </a:t>
            </a:r>
            <a:r>
              <a:rPr lang="de-DE" sz="1400" b="0" dirty="0" err="1"/>
              <a:t>plays</a:t>
            </a:r>
            <a:r>
              <a:rPr lang="de-DE" sz="1400" b="0" dirty="0"/>
              <a:t> </a:t>
            </a:r>
            <a:r>
              <a:rPr lang="de-DE" sz="1400" b="0" dirty="0" err="1"/>
              <a:t>secodary</a:t>
            </a:r>
            <a:r>
              <a:rPr lang="de-DE" sz="1400" b="0" dirty="0"/>
              <a:t> </a:t>
            </a:r>
            <a:r>
              <a:rPr lang="de-DE" sz="1400" b="0" dirty="0" err="1"/>
              <a:t>role</a:t>
            </a:r>
            <a:r>
              <a:rPr lang="de-DE" sz="1400" b="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possibility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explicitely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default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when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requesting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unless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assume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silently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that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very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automatically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. This </a:t>
            </a:r>
            <a:r>
              <a:rPr lang="de-DE" sz="1400" b="0" dirty="0" err="1" smtClean="0"/>
              <a:t>has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however</a:t>
            </a:r>
            <a:r>
              <a:rPr lang="de-DE" sz="1400" b="0" dirty="0" smtClean="0"/>
              <a:t> a </a:t>
            </a:r>
            <a:r>
              <a:rPr lang="de-DE" sz="1400" b="0" dirty="0" err="1" smtClean="0"/>
              <a:t>drawback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when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issuing</a:t>
            </a:r>
            <a:r>
              <a:rPr lang="de-DE" sz="1400" b="0" dirty="0"/>
              <a:t> </a:t>
            </a:r>
            <a:r>
              <a:rPr lang="de-DE" sz="1400" b="0" dirty="0" err="1" smtClean="0"/>
              <a:t>Replace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</a:t>
            </a:r>
            <a:r>
              <a:rPr lang="de-DE" sz="1400" b="0" dirty="0" smtClean="0"/>
              <a:t> (</a:t>
            </a:r>
            <a:r>
              <a:rPr lang="de-DE" sz="1400" b="0" dirty="0" err="1" smtClean="0"/>
              <a:t>see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previous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page</a:t>
            </a:r>
            <a:r>
              <a:rPr lang="de-DE" sz="1400" b="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status</a:t>
            </a:r>
            <a:r>
              <a:rPr lang="de-DE" sz="1400" b="0" dirty="0" smtClean="0"/>
              <a:t> of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being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kept</a:t>
            </a:r>
            <a:r>
              <a:rPr lang="de-DE" sz="1400" b="0" dirty="0" smtClean="0"/>
              <a:t> in </a:t>
            </a:r>
            <a:r>
              <a:rPr lang="de-DE" sz="1400" b="0" i="1" dirty="0" err="1" smtClean="0"/>
              <a:t>ServicePackageResultType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requires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that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only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 SP </a:t>
            </a:r>
            <a:r>
              <a:rPr lang="de-DE" sz="1400" b="0" dirty="0" err="1" smtClean="0"/>
              <a:t>allowed</a:t>
            </a:r>
            <a:r>
              <a:rPr lang="de-DE" sz="1400" b="0" dirty="0" smtClean="0"/>
              <a:t> in a „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-group“ </a:t>
            </a:r>
            <a:r>
              <a:rPr lang="de-DE" sz="1400" b="0" dirty="0" err="1" smtClean="0"/>
              <a:t>which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has</a:t>
            </a:r>
            <a:r>
              <a:rPr lang="de-DE" sz="1400" b="0" dirty="0" smtClean="0"/>
              <a:t> a Type of „</a:t>
            </a:r>
            <a:r>
              <a:rPr lang="de-DE" sz="1400" b="0" i="1" dirty="0" err="1" smtClean="0"/>
              <a:t>new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„</a:t>
            </a:r>
            <a:r>
              <a:rPr lang="de-DE" sz="1400" b="0" i="1" dirty="0" smtClean="0"/>
              <a:t>update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„</a:t>
            </a:r>
            <a:r>
              <a:rPr lang="de-DE" sz="1400" b="0" i="1" dirty="0" err="1" smtClean="0"/>
              <a:t>flexibility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change</a:t>
            </a:r>
            <a:r>
              <a:rPr lang="de-DE" sz="1400" b="0" dirty="0" smtClean="0"/>
              <a:t>“, </a:t>
            </a:r>
            <a:r>
              <a:rPr lang="de-DE" sz="1400" b="0" dirty="0" err="1" smtClean="0"/>
              <a:t>whereas</a:t>
            </a:r>
            <a:r>
              <a:rPr lang="de-DE" sz="1400" b="0" dirty="0" smtClean="0"/>
              <a:t> all </a:t>
            </a:r>
            <a:r>
              <a:rPr lang="de-DE" sz="1400" b="0" dirty="0" err="1" smtClean="0"/>
              <a:t>other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need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be</a:t>
            </a:r>
            <a:r>
              <a:rPr lang="de-DE" sz="1400" b="0" dirty="0" smtClean="0"/>
              <a:t> „</a:t>
            </a:r>
            <a:r>
              <a:rPr lang="de-DE" sz="1400" b="0" i="1" dirty="0" err="1" smtClean="0"/>
              <a:t>alternate</a:t>
            </a:r>
            <a:r>
              <a:rPr lang="de-DE" sz="1400" b="0" dirty="0" smtClean="0"/>
              <a:t>“.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Side </a:t>
            </a:r>
            <a:r>
              <a:rPr lang="de-DE" sz="1400" b="0" dirty="0" err="1" smtClean="0"/>
              <a:t>issue</a:t>
            </a:r>
            <a:r>
              <a:rPr lang="de-DE" sz="1400" b="0" dirty="0" smtClean="0"/>
              <a:t>: </a:t>
            </a: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differentiate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between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new</a:t>
            </a:r>
            <a:r>
              <a:rPr lang="de-DE" sz="1400" b="0" dirty="0" smtClean="0"/>
              <a:t>, </a:t>
            </a:r>
            <a:r>
              <a:rPr lang="de-DE" sz="1400" b="0" i="1" dirty="0" smtClean="0"/>
              <a:t>update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flexibility</a:t>
            </a:r>
            <a:r>
              <a:rPr lang="de-DE" sz="1400" b="0" i="1" dirty="0" smtClean="0"/>
              <a:t> </a:t>
            </a:r>
            <a:r>
              <a:rPr lang="de-DE" sz="1400" b="0" i="1" dirty="0" err="1" smtClean="0"/>
              <a:t>change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/non-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scenarios</a:t>
            </a:r>
            <a:r>
              <a:rPr lang="de-DE" sz="1400" b="0" dirty="0" smtClean="0"/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/>
          </a:p>
        </p:txBody>
      </p:sp>
    </p:spTree>
    <p:extLst>
      <p:ext uri="{BB962C8B-B14F-4D97-AF65-F5344CB8AC3E}">
        <p14:creationId xmlns:p14="http://schemas.microsoft.com/office/powerpoint/2010/main" val="622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D9C2AE-2DD1-4F53-A974-3F70820FEC8A}"/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Pages>51</Pages>
  <Words>347</Words>
  <Application>Microsoft Office PowerPoint</Application>
  <PresentationFormat>Letter Paper (8.5x11 in)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TMOD Presentations</vt:lpstr>
      <vt:lpstr>Custom Design</vt:lpstr>
      <vt:lpstr>PowerPoint Presentation</vt:lpstr>
      <vt:lpstr>Introduction </vt:lpstr>
      <vt:lpstr>New Request </vt:lpstr>
      <vt:lpstr>Select alternative scenario </vt:lpstr>
      <vt:lpstr>Add additional scenario </vt:lpstr>
      <vt:lpstr>Summary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Marcin Gnat</cp:lastModifiedBy>
  <cp:revision>1262</cp:revision>
  <cp:lastPrinted>2001-11-29T04:39:41Z</cp:lastPrinted>
  <dcterms:created xsi:type="dcterms:W3CDTF">1998-05-20T16:00:08Z</dcterms:created>
  <dcterms:modified xsi:type="dcterms:W3CDTF">2018-06-08T08:05:08Z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