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58" r:id="rId5"/>
  </p:sldMasterIdLst>
  <p:notesMasterIdLst>
    <p:notesMasterId r:id="rId16"/>
  </p:notesMasterIdLst>
  <p:handoutMasterIdLst>
    <p:handoutMasterId r:id="rId17"/>
  </p:handoutMasterIdLst>
  <p:sldIdLst>
    <p:sldId id="644" r:id="rId6"/>
    <p:sldId id="659" r:id="rId7"/>
    <p:sldId id="680" r:id="rId8"/>
    <p:sldId id="686" r:id="rId9"/>
    <p:sldId id="677" r:id="rId10"/>
    <p:sldId id="681" r:id="rId11"/>
    <p:sldId id="682" r:id="rId12"/>
    <p:sldId id="683" r:id="rId13"/>
    <p:sldId id="684" r:id="rId14"/>
    <p:sldId id="685" r:id="rId15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5F5F5F"/>
    <a:srgbClr val="B2B2B2"/>
    <a:srgbClr val="FFFF00"/>
    <a:srgbClr val="A6D86E"/>
    <a:srgbClr val="97D256"/>
    <a:srgbClr val="FFFF99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3591" autoAdjust="0"/>
  </p:normalViewPr>
  <p:slideViewPr>
    <p:cSldViewPr>
      <p:cViewPr>
        <p:scale>
          <a:sx n="100" d="100"/>
          <a:sy n="100" d="100"/>
        </p:scale>
        <p:origin x="-1944" y="-942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560888"/>
            <a:ext cx="53594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27075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AB2D9-3F25-4E52-B6C6-A8F0F24465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50F184A-3E09-4500-951E-290CACA94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0EA7DB8E-5075-4354-95A0-0C3EA618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C040D8F-0D86-4756-B131-D043A3104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193352B-30E4-4116-9E16-EE112B502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12F2749-C343-4621-9D19-8A0DACDC2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F3E92332-FE11-4BA3-90E6-942EABC1E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2557947A-BD3E-41CB-96E6-55ADA2069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82DB156-1FEE-4915-A27E-5E28A0AD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EEB2ED57-B0AC-456B-9432-63BD1E6F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97A59C1-726A-49C4-AFD8-3942A77FF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7696200" y="0"/>
            <a:ext cx="14478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7772400" y="624840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/>
          </a:p>
        </p:txBody>
      </p:sp>
      <p:sp>
        <p:nvSpPr>
          <p:cNvPr id="929803" name="Text Box 11"/>
          <p:cNvSpPr txBox="1">
            <a:spLocks noChangeArrowheads="1"/>
          </p:cNvSpPr>
          <p:nvPr/>
        </p:nvSpPr>
        <p:spPr bwMode="auto">
          <a:xfrm>
            <a:off x="685800" y="1201510"/>
            <a:ext cx="7597775" cy="1815882"/>
          </a:xfrm>
          <a:prstGeom prst="rect">
            <a:avLst/>
          </a:prstGeom>
          <a:noFill/>
          <a:ln w="7620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 </a:t>
            </a: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2017-0512-11 follow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up</a:t>
            </a:r>
            <a:endParaRPr lang="de-DE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SM Information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Entities</a:t>
            </a: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‘ </a:t>
            </a:r>
          </a:p>
          <a:p>
            <a:pPr algn="ctr" eaLnBrk="0" hangingPunct="0">
              <a:defRPr/>
            </a:pPr>
            <a:r>
              <a:rPr lang="de-DE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State Machines &amp; </a:t>
            </a:r>
            <a:r>
              <a:rPr lang="de-DE" sz="28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Lifecycles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700182" y="3313785"/>
            <a:ext cx="5768054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CSS SM Spring Meetings 2018, </a:t>
            </a:r>
            <a:r>
              <a:rPr lang="en-US" sz="2400" dirty="0" err="1">
                <a:solidFill>
                  <a:srgbClr val="000099"/>
                </a:solidFill>
                <a:latin typeface="Calibri" pitchFamily="34" charset="0"/>
              </a:rPr>
              <a:t>Geithersburg</a:t>
            </a:r>
            <a:endParaRPr 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2000" i="1" dirty="0" smtClean="0">
                <a:solidFill>
                  <a:srgbClr val="000099"/>
                </a:solidFill>
                <a:latin typeface="Calibri" pitchFamily="34" charset="0"/>
              </a:rPr>
              <a:t>Marcin Gnat, DLR/GSOC</a:t>
            </a:r>
          </a:p>
          <a:p>
            <a:pPr algn="ctr" eaLnBrk="0" hangingPunct="0"/>
            <a:endParaRPr lang="en-US" sz="1200" u="sng" dirty="0">
              <a:solidFill>
                <a:srgbClr val="0033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85"/>
            <a:ext cx="8229600" cy="734848"/>
          </a:xfrm>
        </p:spPr>
        <p:txBody>
          <a:bodyPr/>
          <a:lstStyle/>
          <a:p>
            <a:r>
              <a:rPr lang="en-US" dirty="0" smtClean="0"/>
              <a:t>Service Agreement State Machine/Lifecycle?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6927"/>
            <a:ext cx="9144000" cy="380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de-DE" sz="1800" b="0" dirty="0" err="1" smtClean="0"/>
              <a:t>Various</a:t>
            </a:r>
            <a:r>
              <a:rPr lang="de-DE" sz="1800" b="0" dirty="0" smtClean="0"/>
              <a:t> Information </a:t>
            </a:r>
            <a:r>
              <a:rPr lang="de-DE" sz="1800" b="0" dirty="0" err="1" smtClean="0"/>
              <a:t>Entities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go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through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various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lifecycles</a:t>
            </a:r>
            <a:r>
              <a:rPr lang="de-DE" sz="1800" b="0" dirty="0" smtClean="0"/>
              <a:t> and </a:t>
            </a:r>
            <a:r>
              <a:rPr lang="de-DE" sz="1800" b="0" dirty="0" err="1" smtClean="0"/>
              <a:t>some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require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actual</a:t>
            </a:r>
            <a:r>
              <a:rPr lang="de-DE" sz="1800" b="0" dirty="0" smtClean="0"/>
              <a:t> State Machines</a:t>
            </a:r>
          </a:p>
          <a:p>
            <a:pPr marL="342900" lvl="0" indent="-342900">
              <a:buFontTx/>
              <a:buChar char="-"/>
            </a:pPr>
            <a:r>
              <a:rPr lang="de-DE" sz="1800" b="0" dirty="0" err="1" smtClean="0"/>
              <a:t>Considered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IE‘s</a:t>
            </a:r>
            <a:r>
              <a:rPr lang="de-DE" sz="1800" b="0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Service Package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Service Package Request (New / Delete…)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Report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Info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Submission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 smtClean="0"/>
              <a:t>Planning</a:t>
            </a:r>
            <a:r>
              <a:rPr lang="de-DE" sz="1800" b="0" dirty="0" smtClean="0"/>
              <a:t> Info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 smtClean="0"/>
              <a:t>Configuration</a:t>
            </a:r>
            <a:r>
              <a:rPr lang="de-DE" sz="1800" b="0" dirty="0" smtClean="0"/>
              <a:t> Profile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 smtClean="0"/>
              <a:t>Trajectory</a:t>
            </a:r>
            <a:endParaRPr lang="de-DE" sz="1800" b="0" dirty="0" smtClean="0"/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Event </a:t>
            </a:r>
            <a:r>
              <a:rPr lang="de-DE" sz="1800" b="0" dirty="0" err="1" smtClean="0"/>
              <a:t>Sequence</a:t>
            </a:r>
            <a:endParaRPr lang="de-DE" sz="1800" b="0" dirty="0" smtClean="0"/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Service Agreement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 smtClean="0"/>
              <a:t>Planning</a:t>
            </a:r>
            <a:r>
              <a:rPr lang="de-DE" sz="1800" b="0" dirty="0" smtClean="0"/>
              <a:t> Information</a:t>
            </a:r>
            <a:endParaRPr lang="de-DE" sz="1800" b="0" dirty="0" smtClean="0"/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Reports (i.e. Simple Schedule)</a:t>
            </a: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27474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de-DE" sz="1800" b="0" dirty="0" err="1" smtClean="0"/>
              <a:t>Following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IE‘s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are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considered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as</a:t>
            </a:r>
            <a:r>
              <a:rPr lang="de-DE" sz="1800" b="0" dirty="0" smtClean="0"/>
              <a:t> „</a:t>
            </a:r>
            <a:r>
              <a:rPr lang="de-DE" sz="1800" b="0" dirty="0" err="1" smtClean="0"/>
              <a:t>one-way</a:t>
            </a:r>
            <a:r>
              <a:rPr lang="de-DE" sz="1800" b="0" dirty="0" smtClean="0"/>
              <a:t>“ </a:t>
            </a:r>
            <a:r>
              <a:rPr lang="de-DE" sz="1800" b="0" dirty="0" err="1" smtClean="0"/>
              <a:t>or</a:t>
            </a:r>
            <a:r>
              <a:rPr lang="de-DE" sz="1800" b="0" dirty="0" smtClean="0"/>
              <a:t> „</a:t>
            </a:r>
            <a:r>
              <a:rPr lang="de-DE" sz="1800" b="0" dirty="0" err="1" smtClean="0"/>
              <a:t>one</a:t>
            </a:r>
            <a:r>
              <a:rPr lang="de-DE" sz="1800" b="0" dirty="0" smtClean="0"/>
              <a:t>-time-event“, </a:t>
            </a:r>
            <a:r>
              <a:rPr lang="de-DE" sz="1800" b="0" dirty="0" err="1" smtClean="0"/>
              <a:t>thus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having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no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actual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lifecycle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or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state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machine</a:t>
            </a:r>
            <a:r>
              <a:rPr lang="de-DE" sz="1800" b="0" dirty="0" smtClean="0"/>
              <a:t>:</a:t>
            </a:r>
          </a:p>
          <a:p>
            <a:pPr marL="800100" lvl="1" indent="-342900">
              <a:buFontTx/>
              <a:buChar char="-"/>
            </a:pPr>
            <a:r>
              <a:rPr lang="de-DE" sz="1800" b="0" dirty="0"/>
              <a:t>Report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/>
              <a:t>Info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/>
              <a:t>Submission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/>
              <a:t>Planning</a:t>
            </a:r>
            <a:r>
              <a:rPr lang="de-DE" sz="1800" b="0" dirty="0"/>
              <a:t> Info Request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smtClean="0"/>
              <a:t>Reports (i.e. Simple Schedule)</a:t>
            </a:r>
          </a:p>
          <a:p>
            <a:pPr marL="800100" lvl="1" indent="-342900">
              <a:buFontTx/>
              <a:buChar char="-"/>
            </a:pPr>
            <a:r>
              <a:rPr lang="de-DE" sz="1800" b="0" dirty="0" err="1"/>
              <a:t>Planning</a:t>
            </a:r>
            <a:r>
              <a:rPr lang="de-DE" sz="1800" b="0" dirty="0"/>
              <a:t> </a:t>
            </a:r>
            <a:r>
              <a:rPr lang="de-DE" sz="1800" b="0" dirty="0" smtClean="0"/>
              <a:t>Information</a:t>
            </a: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123038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Service Package / Changes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932675"/>
            <a:ext cx="8141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de-DE" sz="1800" b="0" dirty="0" err="1" smtClean="0"/>
              <a:t>Added</a:t>
            </a:r>
            <a:r>
              <a:rPr lang="de-DE" sz="1800" b="0" dirty="0" smtClean="0"/>
              <a:t> SASP </a:t>
            </a:r>
            <a:r>
              <a:rPr lang="de-DE" sz="1800" b="0" dirty="0" err="1" smtClean="0"/>
              <a:t>operation</a:t>
            </a:r>
            <a:r>
              <a:rPr lang="de-DE" sz="1800" b="0" dirty="0" smtClean="0"/>
              <a:t> (Select Alternative SP)</a:t>
            </a:r>
          </a:p>
          <a:p>
            <a:pPr marL="342900" lvl="0" indent="-342900">
              <a:buFontTx/>
              <a:buChar char="-"/>
            </a:pPr>
            <a:r>
              <a:rPr lang="de-DE" sz="1800" b="0" dirty="0" err="1" smtClean="0"/>
              <a:t>Slight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changes</a:t>
            </a:r>
            <a:r>
              <a:rPr lang="de-DE" sz="1800" b="0" dirty="0" smtClean="0"/>
              <a:t> in </a:t>
            </a:r>
            <a:r>
              <a:rPr lang="de-DE" sz="1800" b="0" dirty="0" err="1" smtClean="0"/>
              <a:t>operations</a:t>
            </a:r>
            <a:r>
              <a:rPr lang="de-DE" sz="1800" b="0" dirty="0" smtClean="0"/>
              <a:t> (i.e. </a:t>
            </a:r>
            <a:r>
              <a:rPr lang="de-DE" sz="1800" b="0" dirty="0" err="1" smtClean="0"/>
              <a:t>added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implicite</a:t>
            </a:r>
            <a:r>
              <a:rPr lang="de-DE" sz="1800" b="0" dirty="0" smtClean="0"/>
              <a:t> CSP – Create Service Package) and </a:t>
            </a:r>
            <a:r>
              <a:rPr lang="de-DE" sz="1800" b="0" dirty="0" err="1" smtClean="0"/>
              <a:t>naming</a:t>
            </a:r>
            <a:r>
              <a:rPr lang="de-DE" sz="1800" b="0" dirty="0" smtClean="0"/>
              <a:t>, </a:t>
            </a:r>
            <a:r>
              <a:rPr lang="de-DE" sz="1800" b="0" dirty="0" err="1" smtClean="0"/>
              <a:t>main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states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stay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as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already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presented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before</a:t>
            </a:r>
            <a:endParaRPr lang="de-DE" sz="1800" b="0" dirty="0" smtClean="0"/>
          </a:p>
          <a:p>
            <a:pPr marL="342900" lvl="0" indent="-342900">
              <a:buFontTx/>
              <a:buChar char="-"/>
            </a:pPr>
            <a:endParaRPr lang="de-DE" sz="1800" b="0" dirty="0"/>
          </a:p>
        </p:txBody>
      </p:sp>
    </p:spTree>
    <p:extLst>
      <p:ext uri="{BB962C8B-B14F-4D97-AF65-F5344CB8AC3E}">
        <p14:creationId xmlns:p14="http://schemas.microsoft.com/office/powerpoint/2010/main" val="373870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Service Package State Machine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40650"/>
            <a:ext cx="9065385" cy="397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90322" y="4733792"/>
            <a:ext cx="2384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700" dirty="0"/>
              <a:t>C</a:t>
            </a:r>
            <a:r>
              <a:rPr lang="de-DE" sz="700" dirty="0" smtClean="0"/>
              <a:t>SP </a:t>
            </a:r>
            <a:r>
              <a:rPr lang="de-DE" sz="700" dirty="0" smtClean="0"/>
              <a:t>– </a:t>
            </a:r>
            <a:r>
              <a:rPr lang="de-DE" sz="700" dirty="0" smtClean="0"/>
              <a:t>Create Service </a:t>
            </a:r>
            <a:r>
              <a:rPr lang="de-DE" sz="700" dirty="0" smtClean="0"/>
              <a:t>Package</a:t>
            </a:r>
          </a:p>
          <a:p>
            <a:pPr algn="r"/>
            <a:r>
              <a:rPr lang="de-DE" sz="700" dirty="0" smtClean="0"/>
              <a:t>SA</a:t>
            </a:r>
            <a:r>
              <a:rPr lang="de-DE" sz="700" dirty="0" smtClean="0"/>
              <a:t>SP </a:t>
            </a:r>
            <a:r>
              <a:rPr lang="de-DE" sz="700" dirty="0" smtClean="0"/>
              <a:t>– </a:t>
            </a:r>
            <a:r>
              <a:rPr lang="de-DE" sz="700" dirty="0" smtClean="0"/>
              <a:t>Select Alternative SP</a:t>
            </a:r>
            <a:endParaRPr lang="de-DE" sz="700" dirty="0" smtClean="0"/>
          </a:p>
          <a:p>
            <a:pPr algn="r"/>
            <a:r>
              <a:rPr lang="de-DE" sz="700" dirty="0" smtClean="0"/>
              <a:t>RSP </a:t>
            </a:r>
            <a:r>
              <a:rPr lang="de-DE" sz="700" dirty="0" smtClean="0"/>
              <a:t>– </a:t>
            </a:r>
            <a:r>
              <a:rPr lang="de-DE" sz="700" dirty="0" err="1" smtClean="0"/>
              <a:t>Replace</a:t>
            </a:r>
            <a:r>
              <a:rPr lang="de-DE" sz="700" dirty="0" smtClean="0"/>
              <a:t> </a:t>
            </a:r>
            <a:r>
              <a:rPr lang="de-DE" sz="700" dirty="0" smtClean="0"/>
              <a:t>Service Package</a:t>
            </a:r>
          </a:p>
          <a:p>
            <a:pPr algn="r"/>
            <a:r>
              <a:rPr lang="de-DE" sz="700" dirty="0" smtClean="0"/>
              <a:t>RSPR – Replace Service Package Request</a:t>
            </a:r>
          </a:p>
          <a:p>
            <a:pPr algn="r"/>
            <a:r>
              <a:rPr lang="de-DE" sz="700" dirty="0" smtClean="0"/>
              <a:t>DSP – Delete Service Package</a:t>
            </a:r>
          </a:p>
          <a:p>
            <a:pPr algn="r"/>
            <a:endParaRPr lang="de-DE" sz="700" dirty="0"/>
          </a:p>
          <a:p>
            <a:pPr algn="r"/>
            <a:r>
              <a:rPr lang="de-DE" sz="700" dirty="0" smtClean="0"/>
              <a:t>SP_SR – SP Succesful Return</a:t>
            </a:r>
          </a:p>
          <a:p>
            <a:pPr algn="r"/>
            <a:r>
              <a:rPr lang="de-DE" sz="700" dirty="0" smtClean="0"/>
              <a:t>SP_FR – SP Failed Return</a:t>
            </a:r>
          </a:p>
          <a:p>
            <a:pPr algn="r"/>
            <a:r>
              <a:rPr lang="de-DE" sz="700" dirty="0" smtClean="0"/>
              <a:t>SP_C – SP Cancelled</a:t>
            </a:r>
          </a:p>
          <a:p>
            <a:pPr algn="r"/>
            <a:r>
              <a:rPr lang="de-DE" sz="700" dirty="0" smtClean="0"/>
              <a:t>SP_R </a:t>
            </a:r>
            <a:r>
              <a:rPr lang="de-DE" sz="700" dirty="0" smtClean="0"/>
              <a:t>– SP </a:t>
            </a:r>
            <a:r>
              <a:rPr lang="de-DE" sz="700" dirty="0" err="1" smtClean="0"/>
              <a:t>Replaced</a:t>
            </a:r>
            <a:endParaRPr lang="de-DE" sz="700" dirty="0" smtClean="0"/>
          </a:p>
          <a:p>
            <a:pPr algn="r"/>
            <a:r>
              <a:rPr lang="de-DE" sz="700" dirty="0" smtClean="0"/>
              <a:t>SP_EA </a:t>
            </a:r>
            <a:r>
              <a:rPr lang="de-DE" sz="700" dirty="0" smtClean="0"/>
              <a:t>– SP </a:t>
            </a:r>
            <a:r>
              <a:rPr lang="de-DE" sz="700" dirty="0" err="1" smtClean="0"/>
              <a:t>Execution</a:t>
            </a:r>
            <a:r>
              <a:rPr lang="de-DE" sz="700" dirty="0" smtClean="0"/>
              <a:t> </a:t>
            </a:r>
            <a:r>
              <a:rPr lang="de-DE" sz="700" dirty="0" err="1" smtClean="0"/>
              <a:t>Aborted</a:t>
            </a:r>
            <a:endParaRPr lang="de-DE" sz="700" dirty="0" smtClean="0"/>
          </a:p>
          <a:p>
            <a:pPr algn="r"/>
            <a:r>
              <a:rPr lang="de-DE" sz="700" dirty="0" smtClean="0"/>
              <a:t>SP_EF </a:t>
            </a:r>
            <a:r>
              <a:rPr lang="de-DE" sz="700" dirty="0" smtClean="0"/>
              <a:t>– SP </a:t>
            </a:r>
            <a:r>
              <a:rPr lang="de-DE" sz="700" dirty="0" err="1" smtClean="0"/>
              <a:t>Execution</a:t>
            </a:r>
            <a:r>
              <a:rPr lang="de-DE" sz="700" dirty="0" smtClean="0"/>
              <a:t> </a:t>
            </a:r>
            <a:r>
              <a:rPr lang="de-DE" sz="700" dirty="0" err="1" smtClean="0"/>
              <a:t>Finished</a:t>
            </a:r>
            <a:endParaRPr lang="de-DE" sz="700" dirty="0" smtClean="0"/>
          </a:p>
        </p:txBody>
      </p:sp>
    </p:spTree>
    <p:extLst>
      <p:ext uri="{BB962C8B-B14F-4D97-AF65-F5344CB8AC3E}">
        <p14:creationId xmlns:p14="http://schemas.microsoft.com/office/powerpoint/2010/main" val="35213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US" dirty="0" smtClean="0"/>
              <a:t>Service Package Request State Machine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3" y="817460"/>
            <a:ext cx="9109777" cy="556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45870" y="4743184"/>
            <a:ext cx="23840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 smtClean="0"/>
              <a:t>C</a:t>
            </a:r>
            <a:r>
              <a:rPr lang="en-US" sz="700" dirty="0" smtClean="0"/>
              <a:t>SP – Create Service Package</a:t>
            </a:r>
          </a:p>
          <a:p>
            <a:pPr algn="r"/>
            <a:r>
              <a:rPr lang="en-US" sz="700" dirty="0" smtClean="0"/>
              <a:t>NSPR – New SP Request</a:t>
            </a:r>
          </a:p>
          <a:p>
            <a:pPr algn="r"/>
            <a:r>
              <a:rPr lang="en-US" sz="700" dirty="0" smtClean="0"/>
              <a:t>RSPR – Replace SP Request</a:t>
            </a:r>
          </a:p>
          <a:p>
            <a:pPr algn="r"/>
            <a:r>
              <a:rPr lang="en-US" sz="700" dirty="0" smtClean="0"/>
              <a:t>DSPR – Delete SP Request</a:t>
            </a:r>
          </a:p>
          <a:p>
            <a:pPr algn="r"/>
            <a:endParaRPr lang="en-US" sz="700" dirty="0" smtClean="0"/>
          </a:p>
          <a:p>
            <a:pPr algn="r"/>
            <a:r>
              <a:rPr lang="en-US" sz="700" dirty="0" smtClean="0"/>
              <a:t>SP_SR – SP Successful Return</a:t>
            </a:r>
          </a:p>
          <a:p>
            <a:pPr algn="r"/>
            <a:r>
              <a:rPr lang="en-US" sz="700" dirty="0" smtClean="0"/>
              <a:t>SP_FR – SP Failed Return</a:t>
            </a:r>
          </a:p>
          <a:p>
            <a:pPr algn="r"/>
            <a:r>
              <a:rPr lang="en-US" sz="700" dirty="0" smtClean="0"/>
              <a:t>SP_C – SP Cancelled</a:t>
            </a:r>
          </a:p>
          <a:p>
            <a:pPr algn="r"/>
            <a:r>
              <a:rPr lang="en-US" sz="700" dirty="0" smtClean="0"/>
              <a:t>SP_R – SP </a:t>
            </a:r>
            <a:r>
              <a:rPr lang="en-US" sz="700" dirty="0" smtClean="0"/>
              <a:t>Replaced</a:t>
            </a:r>
            <a:endParaRPr lang="en-US" sz="700" dirty="0" smtClean="0"/>
          </a:p>
          <a:p>
            <a:pPr algn="r"/>
            <a:r>
              <a:rPr lang="en-US" sz="700" dirty="0" smtClean="0"/>
              <a:t>SP_EA – SP Execution Aborted</a:t>
            </a:r>
          </a:p>
          <a:p>
            <a:pPr algn="r"/>
            <a:r>
              <a:rPr lang="en-US" sz="700" dirty="0" smtClean="0"/>
              <a:t>SP_EF – SP Execution Finished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428248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85"/>
            <a:ext cx="8229600" cy="734848"/>
          </a:xfrm>
        </p:spPr>
        <p:txBody>
          <a:bodyPr/>
          <a:lstStyle/>
          <a:p>
            <a:r>
              <a:rPr lang="en-US" dirty="0" smtClean="0"/>
              <a:t>Configuration Profile State Machine/Lifecycle?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6927"/>
            <a:ext cx="9144000" cy="380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85"/>
            <a:ext cx="8229600" cy="734848"/>
          </a:xfrm>
        </p:spPr>
        <p:txBody>
          <a:bodyPr/>
          <a:lstStyle/>
          <a:p>
            <a:r>
              <a:rPr lang="en-US" dirty="0" smtClean="0"/>
              <a:t>Event Sequence State Machine/Lifecycle?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8628"/>
            <a:ext cx="9144000" cy="448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85"/>
            <a:ext cx="8229600" cy="734848"/>
          </a:xfrm>
        </p:spPr>
        <p:txBody>
          <a:bodyPr/>
          <a:lstStyle/>
          <a:p>
            <a:r>
              <a:rPr lang="en-US" dirty="0" smtClean="0"/>
              <a:t>Trajectory State Machine/Lifecycle?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1500"/>
            <a:ext cx="9144000" cy="39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3F5E93-90B3-4D8C-B028-BB50131367E5}"/>
</file>

<file path=customXml/itemProps2.xml><?xml version="1.0" encoding="utf-8"?>
<ds:datastoreItem xmlns:ds="http://schemas.openxmlformats.org/officeDocument/2006/customXml" ds:itemID="{9C1FB2B8-ABB7-415C-8DE9-F9297D444E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F14BD0-ED18-40F8-BACF-92E33194557B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</TotalTime>
  <Pages>51</Pages>
  <Words>283</Words>
  <Application>Microsoft Office PowerPoint</Application>
  <PresentationFormat>Letter Paper (8.5x11 in)</PresentationFormat>
  <Paragraphs>64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TMOD Presentations</vt:lpstr>
      <vt:lpstr>Custom Design</vt:lpstr>
      <vt:lpstr>PowerPoint Presentation</vt:lpstr>
      <vt:lpstr>Introduction </vt:lpstr>
      <vt:lpstr>Introduction </vt:lpstr>
      <vt:lpstr>Service Package / Changes </vt:lpstr>
      <vt:lpstr>Service Package State Machine</vt:lpstr>
      <vt:lpstr>Service Package Request State Machine</vt:lpstr>
      <vt:lpstr>Configuration Profile State Machine/Lifecycle?</vt:lpstr>
      <vt:lpstr>Event Sequence State Machine/Lifecycle?</vt:lpstr>
      <vt:lpstr>Trajectory State Machine/Lifecycle?</vt:lpstr>
      <vt:lpstr>Service Agreement State Machine/Lifecycle?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Marcin Gnat</cp:lastModifiedBy>
  <cp:revision>1275</cp:revision>
  <cp:lastPrinted>2001-11-29T04:39:41Z</cp:lastPrinted>
  <dcterms:created xsi:type="dcterms:W3CDTF">1998-05-20T16:00:08Z</dcterms:created>
  <dcterms:modified xsi:type="dcterms:W3CDTF">2018-04-04T13:39:43Z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