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14"/>
  </p:notesMasterIdLst>
  <p:handoutMasterIdLst>
    <p:handoutMasterId r:id="rId15"/>
  </p:handoutMasterIdLst>
  <p:sldIdLst>
    <p:sldId id="256" r:id="rId2"/>
    <p:sldId id="385" r:id="rId3"/>
    <p:sldId id="463" r:id="rId4"/>
    <p:sldId id="350" r:id="rId5"/>
    <p:sldId id="458" r:id="rId6"/>
    <p:sldId id="459" r:id="rId7"/>
    <p:sldId id="460" r:id="rId8"/>
    <p:sldId id="461" r:id="rId9"/>
    <p:sldId id="462" r:id="rId10"/>
    <p:sldId id="464" r:id="rId11"/>
    <p:sldId id="465" r:id="rId12"/>
    <p:sldId id="466" r:id="rId13"/>
  </p:sldIdLst>
  <p:sldSz cx="9144000" cy="6858000" type="screen4x3"/>
  <p:notesSz cx="7010400" cy="9296400"/>
  <p:defaultTextStyle>
    <a:defPPr>
      <a:defRPr lang="en-GB"/>
    </a:defPPr>
    <a:lvl1pPr algn="l" rtl="0" eaLnBrk="0" fontAlgn="base" hangingPunct="0">
      <a:spcBef>
        <a:spcPct val="0"/>
      </a:spcBef>
      <a:spcAft>
        <a:spcPct val="0"/>
      </a:spcAft>
      <a:defRPr sz="2000" kern="1200">
        <a:solidFill>
          <a:schemeClr val="bg1"/>
        </a:solidFill>
        <a:latin typeface="Arial" charset="0"/>
        <a:ea typeface="+mn-ea"/>
        <a:cs typeface="+mn-cs"/>
      </a:defRPr>
    </a:lvl1pPr>
    <a:lvl2pPr marL="457200" algn="l" rtl="0" eaLnBrk="0" fontAlgn="base" hangingPunct="0">
      <a:spcBef>
        <a:spcPct val="0"/>
      </a:spcBef>
      <a:spcAft>
        <a:spcPct val="0"/>
      </a:spcAft>
      <a:defRPr sz="2000" kern="1200">
        <a:solidFill>
          <a:schemeClr val="bg1"/>
        </a:solidFill>
        <a:latin typeface="Arial" charset="0"/>
        <a:ea typeface="+mn-ea"/>
        <a:cs typeface="+mn-cs"/>
      </a:defRPr>
    </a:lvl2pPr>
    <a:lvl3pPr marL="914400" algn="l" rtl="0" eaLnBrk="0" fontAlgn="base" hangingPunct="0">
      <a:spcBef>
        <a:spcPct val="0"/>
      </a:spcBef>
      <a:spcAft>
        <a:spcPct val="0"/>
      </a:spcAft>
      <a:defRPr sz="2000" kern="1200">
        <a:solidFill>
          <a:schemeClr val="bg1"/>
        </a:solidFill>
        <a:latin typeface="Arial" charset="0"/>
        <a:ea typeface="+mn-ea"/>
        <a:cs typeface="+mn-cs"/>
      </a:defRPr>
    </a:lvl3pPr>
    <a:lvl4pPr marL="1371600" algn="l" rtl="0" eaLnBrk="0" fontAlgn="base" hangingPunct="0">
      <a:spcBef>
        <a:spcPct val="0"/>
      </a:spcBef>
      <a:spcAft>
        <a:spcPct val="0"/>
      </a:spcAft>
      <a:defRPr sz="2000" kern="1200">
        <a:solidFill>
          <a:schemeClr val="bg1"/>
        </a:solidFill>
        <a:latin typeface="Arial" charset="0"/>
        <a:ea typeface="+mn-ea"/>
        <a:cs typeface="+mn-cs"/>
      </a:defRPr>
    </a:lvl4pPr>
    <a:lvl5pPr marL="1828800" algn="l" rtl="0" eaLnBrk="0" fontAlgn="base" hangingPunct="0">
      <a:spcBef>
        <a:spcPct val="0"/>
      </a:spcBef>
      <a:spcAft>
        <a:spcPct val="0"/>
      </a:spcAft>
      <a:defRPr sz="2000" kern="1200">
        <a:solidFill>
          <a:schemeClr val="bg1"/>
        </a:solidFill>
        <a:latin typeface="Arial" charset="0"/>
        <a:ea typeface="+mn-ea"/>
        <a:cs typeface="+mn-cs"/>
      </a:defRPr>
    </a:lvl5pPr>
    <a:lvl6pPr marL="2286000" algn="l" defTabSz="914400" rtl="0" eaLnBrk="1" latinLnBrk="0" hangingPunct="1">
      <a:defRPr sz="2000" kern="1200">
        <a:solidFill>
          <a:schemeClr val="bg1"/>
        </a:solidFill>
        <a:latin typeface="Arial" charset="0"/>
        <a:ea typeface="+mn-ea"/>
        <a:cs typeface="+mn-cs"/>
      </a:defRPr>
    </a:lvl6pPr>
    <a:lvl7pPr marL="2743200" algn="l" defTabSz="914400" rtl="0" eaLnBrk="1" latinLnBrk="0" hangingPunct="1">
      <a:defRPr sz="2000" kern="1200">
        <a:solidFill>
          <a:schemeClr val="bg1"/>
        </a:solidFill>
        <a:latin typeface="Arial" charset="0"/>
        <a:ea typeface="+mn-ea"/>
        <a:cs typeface="+mn-cs"/>
      </a:defRPr>
    </a:lvl7pPr>
    <a:lvl8pPr marL="3200400" algn="l" defTabSz="914400" rtl="0" eaLnBrk="1" latinLnBrk="0" hangingPunct="1">
      <a:defRPr sz="2000" kern="1200">
        <a:solidFill>
          <a:schemeClr val="bg1"/>
        </a:solidFill>
        <a:latin typeface="Arial" charset="0"/>
        <a:ea typeface="+mn-ea"/>
        <a:cs typeface="+mn-cs"/>
      </a:defRPr>
    </a:lvl8pPr>
    <a:lvl9pPr marL="3657600" algn="l" defTabSz="914400" rtl="0" eaLnBrk="1" latinLnBrk="0" hangingPunct="1">
      <a:defRPr sz="2000" kern="1200">
        <a:solidFill>
          <a:schemeClr val="bg1"/>
        </a:solidFill>
        <a:latin typeface="Arial" charset="0"/>
        <a:ea typeface="+mn-ea"/>
        <a:cs typeface="+mn-cs"/>
      </a:defRPr>
    </a:lvl9pPr>
  </p:defaultTextStyle>
  <p:extLst>
    <p:ext uri="{EFAFB233-063F-42B5-8137-9DF3F51BA10A}">
      <p15:sldGuideLst xmlns:p15="http://schemas.microsoft.com/office/powerpoint/2012/main">
        <p15:guide id="1" orient="horz" pos="2248">
          <p15:clr>
            <a:srgbClr val="A4A3A4"/>
          </p15:clr>
        </p15:guide>
        <p15:guide id="2" pos="4160">
          <p15:clr>
            <a:srgbClr val="A4A3A4"/>
          </p15:clr>
        </p15:guide>
        <p15:guide id="3" pos="1520">
          <p15:clr>
            <a:srgbClr val="A4A3A4"/>
          </p15:clr>
        </p15:guide>
      </p15:sldGuideLst>
    </p:ext>
    <p:ext uri="{2D200454-40CA-4A62-9FC3-DE9A4176ACB9}">
      <p15:notesGuideLst xmlns:p15="http://schemas.microsoft.com/office/powerpoint/2012/main">
        <p15:guide id="1" orient="horz" pos="2929">
          <p15:clr>
            <a:srgbClr val="A4A3A4"/>
          </p15:clr>
        </p15:guide>
        <p15:guide id="2" pos="22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4899FF"/>
    <a:srgbClr val="FFFFFF"/>
    <a:srgbClr val="FF9933"/>
    <a:srgbClr val="FF6699"/>
    <a:srgbClr val="FFFF00"/>
    <a:srgbClr val="1B82FF"/>
    <a:srgbClr val="006EF4"/>
    <a:srgbClr val="66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570" autoAdjust="0"/>
    <p:restoredTop sz="94591" autoAdjust="0"/>
  </p:normalViewPr>
  <p:slideViewPr>
    <p:cSldViewPr snapToGrid="0">
      <p:cViewPr varScale="1">
        <p:scale>
          <a:sx n="106" d="100"/>
          <a:sy n="106" d="100"/>
        </p:scale>
        <p:origin x="1074" y="96"/>
      </p:cViewPr>
      <p:guideLst>
        <p:guide orient="horz" pos="2248"/>
        <p:guide pos="4160"/>
        <p:guide pos="1520"/>
      </p:guideLst>
    </p:cSldViewPr>
  </p:slideViewPr>
  <p:outlineViewPr>
    <p:cViewPr>
      <p:scale>
        <a:sx n="66" d="100"/>
        <a:sy n="66" d="100"/>
      </p:scale>
      <p:origin x="0" y="0"/>
    </p:cViewPr>
  </p:outlineViewPr>
  <p:notesTextViewPr>
    <p:cViewPr>
      <p:scale>
        <a:sx n="75" d="100"/>
        <a:sy n="75" d="100"/>
      </p:scale>
      <p:origin x="0" y="0"/>
    </p:cViewPr>
  </p:notesTextViewPr>
  <p:sorterViewPr>
    <p:cViewPr>
      <p:scale>
        <a:sx n="86" d="100"/>
        <a:sy n="86" d="100"/>
      </p:scale>
      <p:origin x="0" y="0"/>
    </p:cViewPr>
  </p:sorterViewPr>
  <p:notesViewPr>
    <p:cSldViewPr snapToGrid="0">
      <p:cViewPr>
        <p:scale>
          <a:sx n="100" d="100"/>
          <a:sy n="100" d="100"/>
        </p:scale>
        <p:origin x="-2172" y="-72"/>
      </p:cViewPr>
      <p:guideLst>
        <p:guide orient="horz" pos="2929"/>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37735"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4035" name="Rectangle 3"/>
          <p:cNvSpPr>
            <a:spLocks noGrp="1" noChangeArrowheads="1"/>
          </p:cNvSpPr>
          <p:nvPr>
            <p:ph type="dt" sz="quarter" idx="1"/>
          </p:nvPr>
        </p:nvSpPr>
        <p:spPr bwMode="auto">
          <a:xfrm>
            <a:off x="3972667" y="0"/>
            <a:ext cx="3037734"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algn="r" defTabSz="916107">
              <a:defRPr sz="1200">
                <a:solidFill>
                  <a:schemeClr val="tx1"/>
                </a:solidFill>
                <a:latin typeface="Arial" charset="0"/>
              </a:defRPr>
            </a:lvl1pPr>
          </a:lstStyle>
          <a:p>
            <a:pPr>
              <a:defRPr/>
            </a:pPr>
            <a:endParaRPr lang="en-GB"/>
          </a:p>
        </p:txBody>
      </p:sp>
      <p:sp>
        <p:nvSpPr>
          <p:cNvPr id="44036" name="Rectangle 4"/>
          <p:cNvSpPr>
            <a:spLocks noGrp="1" noChangeArrowheads="1"/>
          </p:cNvSpPr>
          <p:nvPr>
            <p:ph type="ftr" sz="quarter" idx="2"/>
          </p:nvPr>
        </p:nvSpPr>
        <p:spPr bwMode="auto">
          <a:xfrm>
            <a:off x="0" y="8831898"/>
            <a:ext cx="3037735"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4037" name="Rectangle 5"/>
          <p:cNvSpPr>
            <a:spLocks noGrp="1" noChangeArrowheads="1"/>
          </p:cNvSpPr>
          <p:nvPr>
            <p:ph type="sldNum" sz="quarter" idx="3"/>
          </p:nvPr>
        </p:nvSpPr>
        <p:spPr bwMode="auto">
          <a:xfrm>
            <a:off x="3972667" y="8831898"/>
            <a:ext cx="3037734"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algn="r" defTabSz="916107">
              <a:defRPr sz="1200">
                <a:solidFill>
                  <a:schemeClr val="tx1"/>
                </a:solidFill>
                <a:latin typeface="Arial" charset="0"/>
              </a:defRPr>
            </a:lvl1pPr>
          </a:lstStyle>
          <a:p>
            <a:pPr>
              <a:defRPr/>
            </a:pPr>
            <a:fld id="{B8D93F47-F43B-4A5A-AB97-72A411C4099E}" type="slidenum">
              <a:rPr lang="en-GB"/>
              <a:pPr>
                <a:defRPr/>
              </a:pPr>
              <a:t>‹#›</a:t>
            </a:fld>
            <a:endParaRPr lang="en-GB">
              <a:latin typeface="Times New Roman" pitchFamily="18" charset="0"/>
            </a:endParaRPr>
          </a:p>
        </p:txBody>
      </p:sp>
    </p:spTree>
    <p:extLst>
      <p:ext uri="{BB962C8B-B14F-4D97-AF65-F5344CB8AC3E}">
        <p14:creationId xmlns:p14="http://schemas.microsoft.com/office/powerpoint/2010/main" val="3614144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3037735"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0963" name="Rectangle 3"/>
          <p:cNvSpPr>
            <a:spLocks noGrp="1" noChangeArrowheads="1"/>
          </p:cNvSpPr>
          <p:nvPr>
            <p:ph type="dt" idx="1"/>
          </p:nvPr>
        </p:nvSpPr>
        <p:spPr bwMode="auto">
          <a:xfrm>
            <a:off x="3972667" y="0"/>
            <a:ext cx="3037734" cy="464503"/>
          </a:xfrm>
          <a:prstGeom prst="rect">
            <a:avLst/>
          </a:prstGeom>
          <a:noFill/>
          <a:ln w="12700">
            <a:noFill/>
            <a:miter lim="800000"/>
            <a:headEnd type="none" w="sm" len="sm"/>
            <a:tailEnd type="none" w="sm" len="sm"/>
          </a:ln>
          <a:effectLst/>
        </p:spPr>
        <p:txBody>
          <a:bodyPr vert="horz" wrap="none" lIns="91659" tIns="45830" rIns="91659" bIns="45830" numCol="1" anchor="ctr" anchorCtr="0" compatLnSpc="1">
            <a:prstTxWarp prst="textNoShape">
              <a:avLst/>
            </a:prstTxWarp>
          </a:bodyPr>
          <a:lstStyle>
            <a:lvl1pPr algn="r" defTabSz="916107">
              <a:defRPr sz="1200">
                <a:solidFill>
                  <a:schemeClr val="tx1"/>
                </a:solidFill>
                <a:latin typeface="Times New Roman" pitchFamily="18" charset="0"/>
              </a:defRPr>
            </a:lvl1pPr>
          </a:lstStyle>
          <a:p>
            <a:pPr>
              <a:defRPr/>
            </a:pPr>
            <a:endParaRPr lang="en-GB"/>
          </a:p>
        </p:txBody>
      </p:sp>
      <p:sp>
        <p:nvSpPr>
          <p:cNvPr id="23556" name="Rectangle 4"/>
          <p:cNvSpPr>
            <a:spLocks noGrp="1" noRot="1" noChangeAspect="1" noChangeArrowheads="1" noTextEdit="1"/>
          </p:cNvSpPr>
          <p:nvPr>
            <p:ph type="sldImg" idx="2"/>
          </p:nvPr>
        </p:nvSpPr>
        <p:spPr bwMode="auto">
          <a:xfrm>
            <a:off x="1182688" y="696913"/>
            <a:ext cx="4643437" cy="34845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p:cNvSpPr>
            <a:spLocks noGrp="1" noChangeArrowheads="1"/>
          </p:cNvSpPr>
          <p:nvPr>
            <p:ph type="body" sz="quarter" idx="3"/>
          </p:nvPr>
        </p:nvSpPr>
        <p:spPr bwMode="auto">
          <a:xfrm>
            <a:off x="234525" y="4415156"/>
            <a:ext cx="6541350" cy="4183697"/>
          </a:xfrm>
          <a:prstGeom prst="rect">
            <a:avLst/>
          </a:prstGeom>
          <a:noFill/>
          <a:ln w="12700">
            <a:noFill/>
            <a:miter lim="800000"/>
            <a:headEnd type="none" w="sm" len="sm"/>
            <a:tailEnd type="none" w="sm" len="sm"/>
          </a:ln>
          <a:effectLst/>
        </p:spPr>
        <p:txBody>
          <a:bodyPr vert="horz" wrap="square" lIns="91659" tIns="45830" rIns="91659" bIns="4583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0966" name="Rectangle 6"/>
          <p:cNvSpPr>
            <a:spLocks noGrp="1" noChangeArrowheads="1"/>
          </p:cNvSpPr>
          <p:nvPr>
            <p:ph type="ftr" sz="quarter" idx="4"/>
          </p:nvPr>
        </p:nvSpPr>
        <p:spPr bwMode="auto">
          <a:xfrm>
            <a:off x="0" y="8831898"/>
            <a:ext cx="3037735"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defTabSz="916107">
              <a:defRPr sz="1200">
                <a:solidFill>
                  <a:schemeClr val="tx1"/>
                </a:solidFill>
                <a:latin typeface="Times New Roman" pitchFamily="18" charset="0"/>
              </a:defRPr>
            </a:lvl1pPr>
          </a:lstStyle>
          <a:p>
            <a:pPr>
              <a:defRPr/>
            </a:pPr>
            <a:endParaRPr lang="en-GB"/>
          </a:p>
        </p:txBody>
      </p:sp>
      <p:sp>
        <p:nvSpPr>
          <p:cNvPr id="40967" name="Rectangle 7"/>
          <p:cNvSpPr>
            <a:spLocks noGrp="1" noChangeArrowheads="1"/>
          </p:cNvSpPr>
          <p:nvPr>
            <p:ph type="sldNum" sz="quarter" idx="5"/>
          </p:nvPr>
        </p:nvSpPr>
        <p:spPr bwMode="auto">
          <a:xfrm>
            <a:off x="3972667" y="8831898"/>
            <a:ext cx="3037734" cy="464502"/>
          </a:xfrm>
          <a:prstGeom prst="rect">
            <a:avLst/>
          </a:prstGeom>
          <a:noFill/>
          <a:ln w="12700">
            <a:noFill/>
            <a:miter lim="800000"/>
            <a:headEnd type="none" w="sm" len="sm"/>
            <a:tailEnd type="none" w="sm" len="sm"/>
          </a:ln>
          <a:effectLst/>
        </p:spPr>
        <p:txBody>
          <a:bodyPr vert="horz" wrap="none" lIns="91659" tIns="45830" rIns="91659" bIns="45830" numCol="1" anchor="b" anchorCtr="0" compatLnSpc="1">
            <a:prstTxWarp prst="textNoShape">
              <a:avLst/>
            </a:prstTxWarp>
          </a:bodyPr>
          <a:lstStyle>
            <a:lvl1pPr algn="r" defTabSz="916107">
              <a:defRPr sz="1200">
                <a:solidFill>
                  <a:schemeClr val="tx1"/>
                </a:solidFill>
                <a:latin typeface="Arial" charset="0"/>
              </a:defRPr>
            </a:lvl1pPr>
          </a:lstStyle>
          <a:p>
            <a:pPr>
              <a:defRPr/>
            </a:pPr>
            <a:fld id="{31EB9808-2A34-48DA-AD52-BB4BDA6E4407}" type="slidenum">
              <a:rPr lang="en-GB"/>
              <a:pPr>
                <a:defRPr/>
              </a:pPr>
              <a:t>‹#›</a:t>
            </a:fld>
            <a:endParaRPr lang="en-GB"/>
          </a:p>
        </p:txBody>
      </p:sp>
    </p:spTree>
    <p:extLst>
      <p:ext uri="{BB962C8B-B14F-4D97-AF65-F5344CB8AC3E}">
        <p14:creationId xmlns:p14="http://schemas.microsoft.com/office/powerpoint/2010/main" val="8111233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6107">
              <a:defRPr sz="2000">
                <a:solidFill>
                  <a:schemeClr val="bg1"/>
                </a:solidFill>
                <a:latin typeface="Arial" charset="0"/>
              </a:defRPr>
            </a:lvl1pPr>
            <a:lvl2pPr marL="741761" indent="-285293" defTabSz="916107">
              <a:defRPr sz="2000">
                <a:solidFill>
                  <a:schemeClr val="bg1"/>
                </a:solidFill>
                <a:latin typeface="Arial" charset="0"/>
              </a:defRPr>
            </a:lvl2pPr>
            <a:lvl3pPr marL="1141171" indent="-228234" defTabSz="916107">
              <a:defRPr sz="2000">
                <a:solidFill>
                  <a:schemeClr val="bg1"/>
                </a:solidFill>
                <a:latin typeface="Arial" charset="0"/>
              </a:defRPr>
            </a:lvl3pPr>
            <a:lvl4pPr marL="1597640" indent="-228234" defTabSz="916107">
              <a:defRPr sz="2000">
                <a:solidFill>
                  <a:schemeClr val="bg1"/>
                </a:solidFill>
                <a:latin typeface="Arial" charset="0"/>
              </a:defRPr>
            </a:lvl4pPr>
            <a:lvl5pPr marL="2054108" indent="-228234" defTabSz="916107">
              <a:defRPr sz="2000">
                <a:solidFill>
                  <a:schemeClr val="bg1"/>
                </a:solidFill>
                <a:latin typeface="Arial" charset="0"/>
              </a:defRPr>
            </a:lvl5pPr>
            <a:lvl6pPr marL="2510577" indent="-228234" defTabSz="916107" eaLnBrk="0" fontAlgn="base" hangingPunct="0">
              <a:spcBef>
                <a:spcPct val="0"/>
              </a:spcBef>
              <a:spcAft>
                <a:spcPct val="0"/>
              </a:spcAft>
              <a:defRPr sz="2000">
                <a:solidFill>
                  <a:schemeClr val="bg1"/>
                </a:solidFill>
                <a:latin typeface="Arial" charset="0"/>
              </a:defRPr>
            </a:lvl6pPr>
            <a:lvl7pPr marL="2967045" indent="-228234" defTabSz="916107" eaLnBrk="0" fontAlgn="base" hangingPunct="0">
              <a:spcBef>
                <a:spcPct val="0"/>
              </a:spcBef>
              <a:spcAft>
                <a:spcPct val="0"/>
              </a:spcAft>
              <a:defRPr sz="2000">
                <a:solidFill>
                  <a:schemeClr val="bg1"/>
                </a:solidFill>
                <a:latin typeface="Arial" charset="0"/>
              </a:defRPr>
            </a:lvl7pPr>
            <a:lvl8pPr marL="3423514" indent="-228234" defTabSz="916107" eaLnBrk="0" fontAlgn="base" hangingPunct="0">
              <a:spcBef>
                <a:spcPct val="0"/>
              </a:spcBef>
              <a:spcAft>
                <a:spcPct val="0"/>
              </a:spcAft>
              <a:defRPr sz="2000">
                <a:solidFill>
                  <a:schemeClr val="bg1"/>
                </a:solidFill>
                <a:latin typeface="Arial" charset="0"/>
              </a:defRPr>
            </a:lvl8pPr>
            <a:lvl9pPr marL="3879982" indent="-228234" defTabSz="916107" eaLnBrk="0" fontAlgn="base" hangingPunct="0">
              <a:spcBef>
                <a:spcPct val="0"/>
              </a:spcBef>
              <a:spcAft>
                <a:spcPct val="0"/>
              </a:spcAft>
              <a:defRPr sz="2000">
                <a:solidFill>
                  <a:schemeClr val="bg1"/>
                </a:solidFill>
                <a:latin typeface="Arial" charset="0"/>
              </a:defRPr>
            </a:lvl9pPr>
          </a:lstStyle>
          <a:p>
            <a:fld id="{7D3A694C-9B91-49DD-8A48-1A4C24487A4E}" type="slidenum">
              <a:rPr lang="en-GB" altLang="en-US" sz="1200">
                <a:solidFill>
                  <a:schemeClr val="tx1"/>
                </a:solidFill>
              </a:rPr>
              <a:pPr/>
              <a:t>1</a:t>
            </a:fld>
            <a:endParaRPr lang="en-GB" altLang="en-US" sz="1200">
              <a:solidFill>
                <a:schemeClr val="tx1"/>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16107">
              <a:defRPr sz="2000">
                <a:solidFill>
                  <a:schemeClr val="bg1"/>
                </a:solidFill>
                <a:latin typeface="Arial" charset="0"/>
              </a:defRPr>
            </a:lvl1pPr>
            <a:lvl2pPr marL="741761" indent="-285293" defTabSz="916107">
              <a:defRPr sz="2000">
                <a:solidFill>
                  <a:schemeClr val="bg1"/>
                </a:solidFill>
                <a:latin typeface="Arial" charset="0"/>
              </a:defRPr>
            </a:lvl2pPr>
            <a:lvl3pPr marL="1141171" indent="-228234" defTabSz="916107">
              <a:defRPr sz="2000">
                <a:solidFill>
                  <a:schemeClr val="bg1"/>
                </a:solidFill>
                <a:latin typeface="Arial" charset="0"/>
              </a:defRPr>
            </a:lvl3pPr>
            <a:lvl4pPr marL="1597640" indent="-228234" defTabSz="916107">
              <a:defRPr sz="2000">
                <a:solidFill>
                  <a:schemeClr val="bg1"/>
                </a:solidFill>
                <a:latin typeface="Arial" charset="0"/>
              </a:defRPr>
            </a:lvl4pPr>
            <a:lvl5pPr marL="2054108" indent="-228234" defTabSz="916107">
              <a:defRPr sz="2000">
                <a:solidFill>
                  <a:schemeClr val="bg1"/>
                </a:solidFill>
                <a:latin typeface="Arial" charset="0"/>
              </a:defRPr>
            </a:lvl5pPr>
            <a:lvl6pPr marL="2510577" indent="-228234" defTabSz="916107" eaLnBrk="0" fontAlgn="base" hangingPunct="0">
              <a:spcBef>
                <a:spcPct val="0"/>
              </a:spcBef>
              <a:spcAft>
                <a:spcPct val="0"/>
              </a:spcAft>
              <a:defRPr sz="2000">
                <a:solidFill>
                  <a:schemeClr val="bg1"/>
                </a:solidFill>
                <a:latin typeface="Arial" charset="0"/>
              </a:defRPr>
            </a:lvl6pPr>
            <a:lvl7pPr marL="2967045" indent="-228234" defTabSz="916107" eaLnBrk="0" fontAlgn="base" hangingPunct="0">
              <a:spcBef>
                <a:spcPct val="0"/>
              </a:spcBef>
              <a:spcAft>
                <a:spcPct val="0"/>
              </a:spcAft>
              <a:defRPr sz="2000">
                <a:solidFill>
                  <a:schemeClr val="bg1"/>
                </a:solidFill>
                <a:latin typeface="Arial" charset="0"/>
              </a:defRPr>
            </a:lvl7pPr>
            <a:lvl8pPr marL="3423514" indent="-228234" defTabSz="916107" eaLnBrk="0" fontAlgn="base" hangingPunct="0">
              <a:spcBef>
                <a:spcPct val="0"/>
              </a:spcBef>
              <a:spcAft>
                <a:spcPct val="0"/>
              </a:spcAft>
              <a:defRPr sz="2000">
                <a:solidFill>
                  <a:schemeClr val="bg1"/>
                </a:solidFill>
                <a:latin typeface="Arial" charset="0"/>
              </a:defRPr>
            </a:lvl8pPr>
            <a:lvl9pPr marL="3879982" indent="-228234" defTabSz="916107" eaLnBrk="0" fontAlgn="base" hangingPunct="0">
              <a:spcBef>
                <a:spcPct val="0"/>
              </a:spcBef>
              <a:spcAft>
                <a:spcPct val="0"/>
              </a:spcAft>
              <a:defRPr sz="2000">
                <a:solidFill>
                  <a:schemeClr val="bg1"/>
                </a:solidFill>
                <a:latin typeface="Arial" charset="0"/>
              </a:defRPr>
            </a:lvl9pPr>
          </a:lstStyle>
          <a:p>
            <a:fld id="{D37D04A1-DF6F-4453-B66D-22B6E698EE78}" type="slidenum">
              <a:rPr lang="en-GB" altLang="en-US" sz="1200">
                <a:solidFill>
                  <a:schemeClr val="tx1"/>
                </a:solidFill>
              </a:rPr>
              <a:pPr/>
              <a:t>4</a:t>
            </a:fld>
            <a:endParaRPr lang="en-GB" altLang="en-US" sz="1200">
              <a:solidFill>
                <a:schemeClr val="tx1"/>
              </a:solidFill>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6858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defRPr/>
            </a:pPr>
            <a:endParaRPr lang="en-US" altLang="en-US" smtClean="0"/>
          </a:p>
        </p:txBody>
      </p:sp>
      <p:pic>
        <p:nvPicPr>
          <p:cNvPr id="5" name="Picture 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71775" y="404813"/>
            <a:ext cx="3167063"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83" name="Rectangle 7"/>
          <p:cNvSpPr>
            <a:spLocks noGrp="1" noChangeArrowheads="1"/>
          </p:cNvSpPr>
          <p:nvPr>
            <p:ph type="ctrTitle"/>
          </p:nvPr>
        </p:nvSpPr>
        <p:spPr>
          <a:xfrm>
            <a:off x="2843213" y="2781300"/>
            <a:ext cx="6048375" cy="666750"/>
          </a:xfrm>
        </p:spPr>
        <p:txBody>
          <a:bodyPr anchor="t"/>
          <a:lstStyle>
            <a:lvl1pPr>
              <a:defRPr>
                <a:solidFill>
                  <a:schemeClr val="tx1"/>
                </a:solidFill>
              </a:defRPr>
            </a:lvl1pPr>
          </a:lstStyle>
          <a:p>
            <a:r>
              <a:rPr lang="en-GB"/>
              <a:t>Click to edit Master title style</a:t>
            </a:r>
          </a:p>
        </p:txBody>
      </p:sp>
      <p:sp>
        <p:nvSpPr>
          <p:cNvPr id="24584" name="Rectangle 8"/>
          <p:cNvSpPr>
            <a:spLocks noGrp="1" noChangeArrowheads="1"/>
          </p:cNvSpPr>
          <p:nvPr>
            <p:ph type="subTitle" idx="1"/>
          </p:nvPr>
        </p:nvSpPr>
        <p:spPr>
          <a:xfrm>
            <a:off x="2843213" y="3573463"/>
            <a:ext cx="6018212" cy="496887"/>
          </a:xfrm>
        </p:spPr>
        <p:txBody>
          <a:bodyPr lIns="91435" tIns="45718"/>
          <a:lstStyle>
            <a:lvl1pPr marL="0" indent="0">
              <a:buFont typeface="Wingdings" pitchFamily="2" charset="2"/>
              <a:buNone/>
              <a:defRPr b="1"/>
            </a:lvl1pPr>
          </a:lstStyle>
          <a:p>
            <a:r>
              <a:rPr lang="en-GB"/>
              <a:t>Click to edit Master subtitle style</a:t>
            </a:r>
          </a:p>
        </p:txBody>
      </p:sp>
    </p:spTree>
    <p:extLst>
      <p:ext uri="{BB962C8B-B14F-4D97-AF65-F5344CB8AC3E}">
        <p14:creationId xmlns:p14="http://schemas.microsoft.com/office/powerpoint/2010/main" val="40725975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p:txBody>
          <a:bodyPr/>
          <a:lstStyle>
            <a:lvl1pPr>
              <a:defRPr/>
            </a:lvl1pPr>
          </a:lstStyle>
          <a:p>
            <a:pPr>
              <a:defRPr/>
            </a:pPr>
            <a:fld id="{E5528A1F-41BA-4A9C-8E29-404304D11BA7}" type="slidenum">
              <a:rPr lang="en-US"/>
              <a:pPr>
                <a:defRPr/>
              </a:pPr>
              <a:t>‹#›</a:t>
            </a:fld>
            <a:endParaRPr lang="en-US"/>
          </a:p>
        </p:txBody>
      </p:sp>
    </p:spTree>
    <p:extLst>
      <p:ext uri="{BB962C8B-B14F-4D97-AF65-F5344CB8AC3E}">
        <p14:creationId xmlns:p14="http://schemas.microsoft.com/office/powerpoint/2010/main" val="255199913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672013" y="260350"/>
            <a:ext cx="1555750" cy="56086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60350"/>
            <a:ext cx="4519613" cy="56086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p:txBody>
          <a:bodyPr/>
          <a:lstStyle>
            <a:lvl1pPr>
              <a:defRPr/>
            </a:lvl1pPr>
          </a:lstStyle>
          <a:p>
            <a:pPr>
              <a:defRPr/>
            </a:pPr>
            <a:fld id="{CB084F18-412B-487B-AD22-1733DAA48C0C}" type="slidenum">
              <a:rPr lang="en-US"/>
              <a:pPr>
                <a:defRPr/>
              </a:pPr>
              <a:t>‹#›</a:t>
            </a:fld>
            <a:endParaRPr lang="en-US"/>
          </a:p>
        </p:txBody>
      </p:sp>
    </p:spTree>
    <p:extLst>
      <p:ext uri="{BB962C8B-B14F-4D97-AF65-F5344CB8AC3E}">
        <p14:creationId xmlns:p14="http://schemas.microsoft.com/office/powerpoint/2010/main" val="375099112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p:txBody>
          <a:bodyPr/>
          <a:lstStyle>
            <a:lvl1pPr>
              <a:defRPr/>
            </a:lvl1pPr>
          </a:lstStyle>
          <a:p>
            <a:pPr>
              <a:defRPr/>
            </a:pPr>
            <a:fld id="{C03EF428-CDC8-4F7A-BAE8-5FA134E3D3D4}" type="slidenum">
              <a:rPr lang="en-US"/>
              <a:pPr>
                <a:defRPr/>
              </a:pPr>
              <a:t>‹#›</a:t>
            </a:fld>
            <a:endParaRPr lang="en-US"/>
          </a:p>
        </p:txBody>
      </p:sp>
    </p:spTree>
    <p:extLst>
      <p:ext uri="{BB962C8B-B14F-4D97-AF65-F5344CB8AC3E}">
        <p14:creationId xmlns:p14="http://schemas.microsoft.com/office/powerpoint/2010/main" val="266664210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sldNum" sz="quarter" idx="10"/>
          </p:nvPr>
        </p:nvSpPr>
        <p:spPr/>
        <p:txBody>
          <a:bodyPr/>
          <a:lstStyle>
            <a:lvl1pPr>
              <a:defRPr/>
            </a:lvl1pPr>
          </a:lstStyle>
          <a:p>
            <a:pPr>
              <a:defRPr/>
            </a:pPr>
            <a:fld id="{013CD3C6-2CAC-4403-B5FF-40B9D9121F48}" type="slidenum">
              <a:rPr lang="en-US"/>
              <a:pPr>
                <a:defRPr/>
              </a:pPr>
              <a:t>‹#›</a:t>
            </a:fld>
            <a:endParaRPr lang="en-US"/>
          </a:p>
        </p:txBody>
      </p:sp>
    </p:spTree>
    <p:extLst>
      <p:ext uri="{BB962C8B-B14F-4D97-AF65-F5344CB8AC3E}">
        <p14:creationId xmlns:p14="http://schemas.microsoft.com/office/powerpoint/2010/main" val="886269859"/>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9388" y="1341438"/>
            <a:ext cx="1890712"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22500" y="1341438"/>
            <a:ext cx="1892300" cy="4527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sldNum" sz="quarter" idx="10"/>
          </p:nvPr>
        </p:nvSpPr>
        <p:spPr/>
        <p:txBody>
          <a:bodyPr/>
          <a:lstStyle>
            <a:lvl1pPr>
              <a:defRPr/>
            </a:lvl1pPr>
          </a:lstStyle>
          <a:p>
            <a:pPr>
              <a:defRPr/>
            </a:pPr>
            <a:fld id="{7BCA37FA-B176-4A36-842B-7F29A4CB439F}" type="slidenum">
              <a:rPr lang="en-US"/>
              <a:pPr>
                <a:defRPr/>
              </a:pPr>
              <a:t>‹#›</a:t>
            </a:fld>
            <a:endParaRPr lang="en-US"/>
          </a:p>
        </p:txBody>
      </p:sp>
    </p:spTree>
    <p:extLst>
      <p:ext uri="{BB962C8B-B14F-4D97-AF65-F5344CB8AC3E}">
        <p14:creationId xmlns:p14="http://schemas.microsoft.com/office/powerpoint/2010/main" val="418302473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p:txBody>
          <a:bodyPr/>
          <a:lstStyle>
            <a:lvl1pPr>
              <a:defRPr/>
            </a:lvl1pPr>
          </a:lstStyle>
          <a:p>
            <a:pPr>
              <a:defRPr/>
            </a:pPr>
            <a:fld id="{4CD054D6-3BFE-4E84-8CBC-529CDF485D4C}" type="slidenum">
              <a:rPr lang="en-US"/>
              <a:pPr>
                <a:defRPr/>
              </a:pPr>
              <a:t>‹#›</a:t>
            </a:fld>
            <a:endParaRPr lang="en-US"/>
          </a:p>
        </p:txBody>
      </p:sp>
    </p:spTree>
    <p:extLst>
      <p:ext uri="{BB962C8B-B14F-4D97-AF65-F5344CB8AC3E}">
        <p14:creationId xmlns:p14="http://schemas.microsoft.com/office/powerpoint/2010/main" val="156252364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sldNum" sz="quarter" idx="10"/>
          </p:nvPr>
        </p:nvSpPr>
        <p:spPr/>
        <p:txBody>
          <a:bodyPr/>
          <a:lstStyle>
            <a:lvl1pPr>
              <a:defRPr/>
            </a:lvl1pPr>
          </a:lstStyle>
          <a:p>
            <a:pPr>
              <a:defRPr/>
            </a:pPr>
            <a:fld id="{CEE0C762-EBE4-43E4-AD09-F4E6B7E32DAA}" type="slidenum">
              <a:rPr lang="en-US"/>
              <a:pPr>
                <a:defRPr/>
              </a:pPr>
              <a:t>‹#›</a:t>
            </a:fld>
            <a:endParaRPr lang="en-US"/>
          </a:p>
        </p:txBody>
      </p:sp>
    </p:spTree>
    <p:extLst>
      <p:ext uri="{BB962C8B-B14F-4D97-AF65-F5344CB8AC3E}">
        <p14:creationId xmlns:p14="http://schemas.microsoft.com/office/powerpoint/2010/main" val="132632477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p:txBody>
          <a:bodyPr/>
          <a:lstStyle>
            <a:lvl1pPr>
              <a:defRPr/>
            </a:lvl1pPr>
          </a:lstStyle>
          <a:p>
            <a:pPr>
              <a:defRPr/>
            </a:pPr>
            <a:fld id="{4536DC36-AAC3-4E8D-82F7-623833A08C6D}" type="slidenum">
              <a:rPr lang="en-US"/>
              <a:pPr>
                <a:defRPr/>
              </a:pPr>
              <a:t>‹#›</a:t>
            </a:fld>
            <a:endParaRPr lang="en-US"/>
          </a:p>
        </p:txBody>
      </p:sp>
    </p:spTree>
    <p:extLst>
      <p:ext uri="{BB962C8B-B14F-4D97-AF65-F5344CB8AC3E}">
        <p14:creationId xmlns:p14="http://schemas.microsoft.com/office/powerpoint/2010/main" val="373795281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p:txBody>
          <a:bodyPr/>
          <a:lstStyle>
            <a:lvl1pPr>
              <a:defRPr/>
            </a:lvl1pPr>
          </a:lstStyle>
          <a:p>
            <a:pPr>
              <a:defRPr/>
            </a:pPr>
            <a:fld id="{E045B43F-09A1-4F47-AD39-C9DB7066117E}" type="slidenum">
              <a:rPr lang="en-US"/>
              <a:pPr>
                <a:defRPr/>
              </a:pPr>
              <a:t>‹#›</a:t>
            </a:fld>
            <a:endParaRPr lang="en-US"/>
          </a:p>
        </p:txBody>
      </p:sp>
    </p:spTree>
    <p:extLst>
      <p:ext uri="{BB962C8B-B14F-4D97-AF65-F5344CB8AC3E}">
        <p14:creationId xmlns:p14="http://schemas.microsoft.com/office/powerpoint/2010/main" val="61970004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p:txBody>
          <a:bodyPr/>
          <a:lstStyle>
            <a:lvl1pPr>
              <a:defRPr/>
            </a:lvl1pPr>
          </a:lstStyle>
          <a:p>
            <a:pPr>
              <a:defRPr/>
            </a:pPr>
            <a:fld id="{A239A640-26D9-469E-9313-9699C03FA8FD}" type="slidenum">
              <a:rPr lang="en-US"/>
              <a:pPr>
                <a:defRPr/>
              </a:pPr>
              <a:t>‹#›</a:t>
            </a:fld>
            <a:endParaRPr lang="en-US"/>
          </a:p>
        </p:txBody>
      </p:sp>
    </p:spTree>
    <p:extLst>
      <p:ext uri="{BB962C8B-B14F-4D97-AF65-F5344CB8AC3E}">
        <p14:creationId xmlns:p14="http://schemas.microsoft.com/office/powerpoint/2010/main" val="252730563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body" idx="1"/>
          </p:nvPr>
        </p:nvSpPr>
        <p:spPr bwMode="auto">
          <a:xfrm>
            <a:off x="179388" y="1341438"/>
            <a:ext cx="3935412" cy="452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8000" tIns="288000" rIns="91435" bIns="45718"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7" name="Rectangle 3"/>
          <p:cNvSpPr>
            <a:spLocks noGrp="1" noChangeArrowheads="1"/>
          </p:cNvSpPr>
          <p:nvPr>
            <p:ph type="title"/>
          </p:nvPr>
        </p:nvSpPr>
        <p:spPr bwMode="auto">
          <a:xfrm>
            <a:off x="0" y="260350"/>
            <a:ext cx="6227763"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vert="horz" wrap="square" lIns="91435" tIns="45718" rIns="91435" bIns="45718" numCol="1" anchor="ctr" anchorCtr="0" compatLnSpc="1">
            <a:prstTxWarp prst="textNoShape">
              <a:avLst/>
            </a:prstTxWarp>
          </a:bodyPr>
          <a:lstStyle/>
          <a:p>
            <a:pPr lvl="0"/>
            <a:r>
              <a:rPr lang="en-GB" altLang="en-US" smtClean="0"/>
              <a:t>Click to edit Master title style</a:t>
            </a:r>
          </a:p>
        </p:txBody>
      </p:sp>
      <p:sp>
        <p:nvSpPr>
          <p:cNvPr id="1028" name="Rectangle 4"/>
          <p:cNvSpPr>
            <a:spLocks noChangeArrowheads="1"/>
          </p:cNvSpPr>
          <p:nvPr/>
        </p:nvSpPr>
        <p:spPr bwMode="auto">
          <a:xfrm>
            <a:off x="0" y="0"/>
            <a:ext cx="9144000" cy="6858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defRPr/>
            </a:pPr>
            <a:endParaRPr lang="en-US" altLang="en-US" smtClean="0"/>
          </a:p>
        </p:txBody>
      </p:sp>
      <p:sp>
        <p:nvSpPr>
          <p:cNvPr id="1029" name="Text Box 6"/>
          <p:cNvSpPr txBox="1">
            <a:spLocks noChangeArrowheads="1"/>
          </p:cNvSpPr>
          <p:nvPr/>
        </p:nvSpPr>
        <p:spPr bwMode="auto">
          <a:xfrm>
            <a:off x="0" y="6613525"/>
            <a:ext cx="2249488" cy="244475"/>
          </a:xfrm>
          <a:prstGeom prst="rect">
            <a:avLst/>
          </a:prstGeom>
          <a:solidFill>
            <a:schemeClr val="bg1">
              <a:alpha val="50195"/>
            </a:schemeClr>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nchor="ctr">
            <a:spAutoFit/>
          </a:bodyP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spcBef>
                <a:spcPct val="50000"/>
              </a:spcBef>
              <a:defRPr/>
            </a:pPr>
            <a:r>
              <a:rPr lang="en-GB" sz="1000" i="1" smtClean="0">
                <a:solidFill>
                  <a:schemeClr val="tx1"/>
                </a:solidFill>
              </a:rPr>
              <a:t>www.ccsds.org</a:t>
            </a:r>
            <a:endParaRPr lang="en-GB" sz="1000" i="1" smtClean="0">
              <a:solidFill>
                <a:schemeClr val="tx1"/>
              </a:solidFill>
              <a:latin typeface="Times New Roman" pitchFamily="18" charset="0"/>
            </a:endParaRPr>
          </a:p>
        </p:txBody>
      </p:sp>
      <p:pic>
        <p:nvPicPr>
          <p:cNvPr id="1030" name="Picture 1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451725" y="260350"/>
            <a:ext cx="14097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3" name="Rectangle 11"/>
          <p:cNvSpPr>
            <a:spLocks noGrp="1" noChangeArrowheads="1"/>
          </p:cNvSpPr>
          <p:nvPr>
            <p:ph type="sldNum" sz="quarter" idx="4"/>
          </p:nvPr>
        </p:nvSpPr>
        <p:spPr bwMode="auto">
          <a:xfrm>
            <a:off x="7010400" y="6597650"/>
            <a:ext cx="2133600" cy="4270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Times New Roman" pitchFamily="18" charset="0"/>
              </a:defRPr>
            </a:lvl1pPr>
          </a:lstStyle>
          <a:p>
            <a:pPr>
              <a:defRPr/>
            </a:pPr>
            <a:fld id="{2AB33348-EFC2-4780-A34E-D2A7EB749224}" type="slidenum">
              <a:rPr lang="en-US"/>
              <a:pPr>
                <a:defRPr/>
              </a:pPr>
              <a:t>‹#›</a:t>
            </a:fld>
            <a:endParaRPr lang="en-US"/>
          </a:p>
        </p:txBody>
      </p:sp>
      <p:sp>
        <p:nvSpPr>
          <p:cNvPr id="1032" name="Rectangle 13"/>
          <p:cNvSpPr>
            <a:spLocks noChangeArrowheads="1"/>
          </p:cNvSpPr>
          <p:nvPr userDrawn="1"/>
        </p:nvSpPr>
        <p:spPr bwMode="auto">
          <a:xfrm>
            <a:off x="0" y="981075"/>
            <a:ext cx="9144000" cy="74613"/>
          </a:xfrm>
          <a:prstGeom prst="rect">
            <a:avLst/>
          </a:prstGeom>
          <a:solidFill>
            <a:schemeClr val="tx1"/>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lvl1pPr>
              <a:defRPr sz="2000">
                <a:solidFill>
                  <a:schemeClr val="bg1"/>
                </a:solidFill>
                <a:latin typeface="Arial" charset="0"/>
              </a:defRPr>
            </a:lvl1pPr>
            <a:lvl2pPr marL="742950" indent="-285750">
              <a:defRPr sz="2000">
                <a:solidFill>
                  <a:schemeClr val="bg1"/>
                </a:solidFill>
                <a:latin typeface="Arial" charset="0"/>
              </a:defRPr>
            </a:lvl2pPr>
            <a:lvl3pPr marL="1143000" indent="-228600">
              <a:defRPr sz="2000">
                <a:solidFill>
                  <a:schemeClr val="bg1"/>
                </a:solidFill>
                <a:latin typeface="Arial" charset="0"/>
              </a:defRPr>
            </a:lvl3pPr>
            <a:lvl4pPr marL="1600200" indent="-228600">
              <a:defRPr sz="2000">
                <a:solidFill>
                  <a:schemeClr val="bg1"/>
                </a:solidFill>
                <a:latin typeface="Arial" charset="0"/>
              </a:defRPr>
            </a:lvl4pPr>
            <a:lvl5pPr marL="2057400" indent="-228600">
              <a:defRPr sz="2000">
                <a:solidFill>
                  <a:schemeClr val="bg1"/>
                </a:solidFill>
                <a:latin typeface="Arial" charset="0"/>
              </a:defRPr>
            </a:lvl5pPr>
            <a:lvl6pPr marL="2514600" indent="-228600" eaLnBrk="0" fontAlgn="base" hangingPunct="0">
              <a:spcBef>
                <a:spcPct val="0"/>
              </a:spcBef>
              <a:spcAft>
                <a:spcPct val="0"/>
              </a:spcAft>
              <a:defRPr sz="2000">
                <a:solidFill>
                  <a:schemeClr val="bg1"/>
                </a:solidFill>
                <a:latin typeface="Arial" charset="0"/>
              </a:defRPr>
            </a:lvl6pPr>
            <a:lvl7pPr marL="2971800" indent="-228600" eaLnBrk="0" fontAlgn="base" hangingPunct="0">
              <a:spcBef>
                <a:spcPct val="0"/>
              </a:spcBef>
              <a:spcAft>
                <a:spcPct val="0"/>
              </a:spcAft>
              <a:defRPr sz="2000">
                <a:solidFill>
                  <a:schemeClr val="bg1"/>
                </a:solidFill>
                <a:latin typeface="Arial" charset="0"/>
              </a:defRPr>
            </a:lvl7pPr>
            <a:lvl8pPr marL="3429000" indent="-228600" eaLnBrk="0" fontAlgn="base" hangingPunct="0">
              <a:spcBef>
                <a:spcPct val="0"/>
              </a:spcBef>
              <a:spcAft>
                <a:spcPct val="0"/>
              </a:spcAft>
              <a:defRPr sz="2000">
                <a:solidFill>
                  <a:schemeClr val="bg1"/>
                </a:solidFill>
                <a:latin typeface="Arial" charset="0"/>
              </a:defRPr>
            </a:lvl8pPr>
            <a:lvl9pPr marL="3886200" indent="-228600" eaLnBrk="0" fontAlgn="base" hangingPunct="0">
              <a:spcBef>
                <a:spcPct val="0"/>
              </a:spcBef>
              <a:spcAft>
                <a:spcPct val="0"/>
              </a:spcAft>
              <a:defRPr sz="2000">
                <a:solidFill>
                  <a:schemeClr val="bg1"/>
                </a:solidFill>
                <a:latin typeface="Arial" charset="0"/>
              </a:defRPr>
            </a:lvl9pPr>
          </a:lstStyle>
          <a:p>
            <a:pPr>
              <a:defRPr/>
            </a:pPr>
            <a:endParaRPr lang="en-US" altLang="en-US" smtClean="0"/>
          </a:p>
        </p:txBody>
      </p:sp>
    </p:spTree>
  </p:cSld>
  <p:clrMap bg1="lt1" tx1="dk1" bg2="lt2" tx2="dk2" accent1="accent1" accent2="accent2" accent3="accent3" accent4="accent4" accent5="accent5" accent6="accent6" hlink="hlink" folHlink="folHlink"/>
  <p:sldLayoutIdLst>
    <p:sldLayoutId id="2147484212" r:id="rId1"/>
    <p:sldLayoutId id="2147484213" r:id="rId2"/>
    <p:sldLayoutId id="2147484214" r:id="rId3"/>
    <p:sldLayoutId id="2147484215" r:id="rId4"/>
    <p:sldLayoutId id="2147484216" r:id="rId5"/>
    <p:sldLayoutId id="2147484217" r:id="rId6"/>
    <p:sldLayoutId id="2147484218" r:id="rId7"/>
    <p:sldLayoutId id="2147484219" r:id="rId8"/>
    <p:sldLayoutId id="2147484220" r:id="rId9"/>
    <p:sldLayoutId id="2147484221" r:id="rId10"/>
    <p:sldLayoutId id="2147484222" r:id="rId11"/>
  </p:sldLayoutIdLst>
  <p:transition/>
  <p:timing>
    <p:tnLst>
      <p:par>
        <p:cTn id="1" dur="indefinite" restart="never" nodeType="tmRoot"/>
      </p:par>
    </p:tnLst>
  </p:timing>
  <p:hf hdr="0" ftr="0" dt="0"/>
  <p:txStyles>
    <p:titleStyle>
      <a:lvl1pPr algn="l" rtl="0" eaLnBrk="0" fontAlgn="base" hangingPunct="0">
        <a:spcBef>
          <a:spcPct val="0"/>
        </a:spcBef>
        <a:spcAft>
          <a:spcPct val="0"/>
        </a:spcAft>
        <a:defRPr sz="3200" b="1">
          <a:solidFill>
            <a:srgbClr val="FF7D0A"/>
          </a:solidFill>
          <a:latin typeface="+mj-lt"/>
          <a:ea typeface="+mj-ea"/>
          <a:cs typeface="+mj-cs"/>
        </a:defRPr>
      </a:lvl1pPr>
      <a:lvl2pPr algn="l" rtl="0" eaLnBrk="0" fontAlgn="base" hangingPunct="0">
        <a:spcBef>
          <a:spcPct val="0"/>
        </a:spcBef>
        <a:spcAft>
          <a:spcPct val="0"/>
        </a:spcAft>
        <a:defRPr sz="3200" b="1">
          <a:solidFill>
            <a:srgbClr val="FF7D0A"/>
          </a:solidFill>
          <a:latin typeface="Arial" charset="0"/>
        </a:defRPr>
      </a:lvl2pPr>
      <a:lvl3pPr algn="l" rtl="0" eaLnBrk="0" fontAlgn="base" hangingPunct="0">
        <a:spcBef>
          <a:spcPct val="0"/>
        </a:spcBef>
        <a:spcAft>
          <a:spcPct val="0"/>
        </a:spcAft>
        <a:defRPr sz="3200" b="1">
          <a:solidFill>
            <a:srgbClr val="FF7D0A"/>
          </a:solidFill>
          <a:latin typeface="Arial" charset="0"/>
        </a:defRPr>
      </a:lvl3pPr>
      <a:lvl4pPr algn="l" rtl="0" eaLnBrk="0" fontAlgn="base" hangingPunct="0">
        <a:spcBef>
          <a:spcPct val="0"/>
        </a:spcBef>
        <a:spcAft>
          <a:spcPct val="0"/>
        </a:spcAft>
        <a:defRPr sz="3200" b="1">
          <a:solidFill>
            <a:srgbClr val="FF7D0A"/>
          </a:solidFill>
          <a:latin typeface="Arial" charset="0"/>
        </a:defRPr>
      </a:lvl4pPr>
      <a:lvl5pPr algn="l" rtl="0" eaLnBrk="0" fontAlgn="base" hangingPunct="0">
        <a:spcBef>
          <a:spcPct val="0"/>
        </a:spcBef>
        <a:spcAft>
          <a:spcPct val="0"/>
        </a:spcAft>
        <a:defRPr sz="3200" b="1">
          <a:solidFill>
            <a:srgbClr val="FF7D0A"/>
          </a:solidFill>
          <a:latin typeface="Arial" charset="0"/>
        </a:defRPr>
      </a:lvl5pPr>
      <a:lvl6pPr marL="457200" algn="l" rtl="0" eaLnBrk="0" fontAlgn="base" hangingPunct="0">
        <a:spcBef>
          <a:spcPct val="0"/>
        </a:spcBef>
        <a:spcAft>
          <a:spcPct val="0"/>
        </a:spcAft>
        <a:defRPr sz="3200" b="1">
          <a:solidFill>
            <a:srgbClr val="FF7D0A"/>
          </a:solidFill>
          <a:latin typeface="Arial" charset="0"/>
        </a:defRPr>
      </a:lvl6pPr>
      <a:lvl7pPr marL="914400" algn="l" rtl="0" eaLnBrk="0" fontAlgn="base" hangingPunct="0">
        <a:spcBef>
          <a:spcPct val="0"/>
        </a:spcBef>
        <a:spcAft>
          <a:spcPct val="0"/>
        </a:spcAft>
        <a:defRPr sz="3200" b="1">
          <a:solidFill>
            <a:srgbClr val="FF7D0A"/>
          </a:solidFill>
          <a:latin typeface="Arial" charset="0"/>
        </a:defRPr>
      </a:lvl7pPr>
      <a:lvl8pPr marL="1371600" algn="l" rtl="0" eaLnBrk="0" fontAlgn="base" hangingPunct="0">
        <a:spcBef>
          <a:spcPct val="0"/>
        </a:spcBef>
        <a:spcAft>
          <a:spcPct val="0"/>
        </a:spcAft>
        <a:defRPr sz="3200" b="1">
          <a:solidFill>
            <a:srgbClr val="FF7D0A"/>
          </a:solidFill>
          <a:latin typeface="Arial" charset="0"/>
        </a:defRPr>
      </a:lvl8pPr>
      <a:lvl9pPr marL="1828800" algn="l" rtl="0" eaLnBrk="0" fontAlgn="base" hangingPunct="0">
        <a:spcBef>
          <a:spcPct val="0"/>
        </a:spcBef>
        <a:spcAft>
          <a:spcPct val="0"/>
        </a:spcAft>
        <a:defRPr sz="3200" b="1">
          <a:solidFill>
            <a:srgbClr val="FF7D0A"/>
          </a:solidFill>
          <a:latin typeface="Arial" charset="0"/>
        </a:defRPr>
      </a:lvl9pPr>
    </p:titleStyle>
    <p:bodyStyle>
      <a:lvl1pPr marL="228600" indent="-228600" algn="l" rtl="0" eaLnBrk="0" fontAlgn="base" hangingPunct="0">
        <a:spcBef>
          <a:spcPct val="50000"/>
        </a:spcBef>
        <a:spcAft>
          <a:spcPct val="0"/>
        </a:spcAft>
        <a:buClr>
          <a:schemeClr val="tx1"/>
        </a:buClr>
        <a:buSzPct val="75000"/>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5000"/>
        <a:buFont typeface="Wingdings" pitchFamily="2" charset="2"/>
        <a:buChar char="q"/>
        <a:defRPr sz="2000">
          <a:solidFill>
            <a:schemeClr val="tx1"/>
          </a:solidFill>
          <a:latin typeface="+mn-lt"/>
        </a:defRPr>
      </a:lvl2pPr>
      <a:lvl3pPr marL="1143000" indent="-228600" algn="l" rtl="0" eaLnBrk="0" fontAlgn="base" hangingPunct="0">
        <a:spcBef>
          <a:spcPct val="20000"/>
        </a:spcBef>
        <a:spcAft>
          <a:spcPct val="0"/>
        </a:spcAft>
        <a:buClr>
          <a:schemeClr val="tx1"/>
        </a:buClr>
        <a:buSzPct val="60000"/>
        <a:buChar char="•"/>
        <a:defRPr>
          <a:solidFill>
            <a:schemeClr val="tx1"/>
          </a:solidFill>
          <a:latin typeface="+mn-lt"/>
        </a:defRPr>
      </a:lvl3pPr>
      <a:lvl4pPr marL="1600200" indent="-228600" algn="l" rtl="0" eaLnBrk="0" fontAlgn="base" hangingPunct="0">
        <a:spcBef>
          <a:spcPct val="20000"/>
        </a:spcBef>
        <a:spcAft>
          <a:spcPct val="0"/>
        </a:spcAft>
        <a:buClr>
          <a:schemeClr val="tx1"/>
        </a:buClr>
        <a:buSzPct val="60000"/>
        <a:buChar char="o"/>
        <a:defRPr sz="1600">
          <a:solidFill>
            <a:schemeClr val="tx1"/>
          </a:solidFill>
          <a:latin typeface="+mn-lt"/>
        </a:defRPr>
      </a:lvl4pPr>
      <a:lvl5pPr marL="2057400" indent="-228600" algn="l" rtl="0" eaLnBrk="0" fontAlgn="base" hangingPunct="0">
        <a:spcBef>
          <a:spcPct val="20000"/>
        </a:spcBef>
        <a:spcAft>
          <a:spcPct val="0"/>
        </a:spcAft>
        <a:buClr>
          <a:schemeClr val="tx1"/>
        </a:buClr>
        <a:buSzPct val="65000"/>
        <a:buChar char="•"/>
        <a:defRPr sz="1400">
          <a:solidFill>
            <a:schemeClr val="tx1"/>
          </a:solidFill>
          <a:latin typeface="+mn-lt"/>
        </a:defRPr>
      </a:lvl5pPr>
      <a:lvl6pPr marL="2514600" indent="-228600" algn="l" rtl="0" eaLnBrk="0" fontAlgn="base" hangingPunct="0">
        <a:spcBef>
          <a:spcPct val="20000"/>
        </a:spcBef>
        <a:spcAft>
          <a:spcPct val="0"/>
        </a:spcAft>
        <a:buClr>
          <a:schemeClr val="tx1"/>
        </a:buClr>
        <a:buSzPct val="65000"/>
        <a:buChar char="•"/>
        <a:defRPr sz="1400">
          <a:solidFill>
            <a:schemeClr val="tx1"/>
          </a:solidFill>
          <a:latin typeface="+mn-lt"/>
        </a:defRPr>
      </a:lvl6pPr>
      <a:lvl7pPr marL="2971800" indent="-228600" algn="l" rtl="0" eaLnBrk="0" fontAlgn="base" hangingPunct="0">
        <a:spcBef>
          <a:spcPct val="20000"/>
        </a:spcBef>
        <a:spcAft>
          <a:spcPct val="0"/>
        </a:spcAft>
        <a:buClr>
          <a:schemeClr val="tx1"/>
        </a:buClr>
        <a:buSzPct val="65000"/>
        <a:buChar char="•"/>
        <a:defRPr sz="1400">
          <a:solidFill>
            <a:schemeClr val="tx1"/>
          </a:solidFill>
          <a:latin typeface="+mn-lt"/>
        </a:defRPr>
      </a:lvl7pPr>
      <a:lvl8pPr marL="3429000" indent="-228600" algn="l" rtl="0" eaLnBrk="0" fontAlgn="base" hangingPunct="0">
        <a:spcBef>
          <a:spcPct val="20000"/>
        </a:spcBef>
        <a:spcAft>
          <a:spcPct val="0"/>
        </a:spcAft>
        <a:buClr>
          <a:schemeClr val="tx1"/>
        </a:buClr>
        <a:buSzPct val="65000"/>
        <a:buChar char="•"/>
        <a:defRPr sz="1400">
          <a:solidFill>
            <a:schemeClr val="tx1"/>
          </a:solidFill>
          <a:latin typeface="+mn-lt"/>
        </a:defRPr>
      </a:lvl8pPr>
      <a:lvl9pPr marL="3886200" indent="-228600" algn="l" rtl="0" eaLnBrk="0" fontAlgn="base" hangingPunct="0">
        <a:spcBef>
          <a:spcPct val="20000"/>
        </a:spcBef>
        <a:spcAft>
          <a:spcPct val="0"/>
        </a:spcAft>
        <a:buClr>
          <a:schemeClr val="tx1"/>
        </a:buClr>
        <a:buSzPct val="6500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722313" y="2409825"/>
            <a:ext cx="7442200" cy="1972052"/>
          </a:xfrm>
          <a:ln w="28575">
            <a:solidFill>
              <a:schemeClr val="tx1"/>
            </a:solidFill>
            <a:miter lim="800000"/>
            <a:headEnd/>
            <a:tailEnd/>
          </a:ln>
        </p:spPr>
        <p:txBody>
          <a:bodyPr anchor="ctr"/>
          <a:lstStyle/>
          <a:p>
            <a:pPr algn="ctr">
              <a:defRPr/>
            </a:pPr>
            <a:r>
              <a:rPr lang="en-US" dirty="0" smtClean="0">
                <a:effectLst>
                  <a:outerShdw blurRad="38100" dist="38100" dir="2700000" algn="tl">
                    <a:srgbClr val="DDDDDD"/>
                  </a:outerShdw>
                </a:effectLst>
                <a:ea typeface="ＭＳ Ｐゴシック" charset="0"/>
              </a:rPr>
              <a:t>Simple Configuration Profile And </a:t>
            </a:r>
            <a:r>
              <a:rPr lang="en-US" smtClean="0">
                <a:effectLst>
                  <a:outerShdw blurRad="38100" dist="38100" dir="2700000" algn="tl">
                    <a:srgbClr val="DDDDDD"/>
                  </a:outerShdw>
                </a:effectLst>
                <a:ea typeface="ＭＳ Ｐゴシック" charset="0"/>
              </a:rPr>
              <a:t>Service Agreement</a:t>
            </a:r>
            <a:endParaRPr lang="en-GB" dirty="0" smtClean="0"/>
          </a:p>
        </p:txBody>
      </p:sp>
      <p:sp>
        <p:nvSpPr>
          <p:cNvPr id="13315" name="Rectangle 2"/>
          <p:cNvSpPr>
            <a:spLocks noGrp="1" noChangeArrowheads="1"/>
          </p:cNvSpPr>
          <p:nvPr>
            <p:ph type="subTitle" idx="1"/>
          </p:nvPr>
        </p:nvSpPr>
        <p:spPr>
          <a:xfrm>
            <a:off x="722313" y="4535786"/>
            <a:ext cx="7594600" cy="1515697"/>
          </a:xfrm>
        </p:spPr>
        <p:txBody>
          <a:bodyPr/>
          <a:lstStyle/>
          <a:p>
            <a:pPr algn="ctr">
              <a:lnSpc>
                <a:spcPct val="80000"/>
              </a:lnSpc>
              <a:tabLst>
                <a:tab pos="3200400" algn="l"/>
              </a:tabLst>
            </a:pPr>
            <a:r>
              <a:rPr lang="en-US" altLang="en-US" sz="1400" dirty="0" smtClean="0"/>
              <a:t>CSSMWG </a:t>
            </a:r>
            <a:r>
              <a:rPr lang="en-US" altLang="en-US" sz="1400" dirty="0" smtClean="0"/>
              <a:t>Workshop</a:t>
            </a:r>
          </a:p>
          <a:p>
            <a:pPr algn="ctr">
              <a:lnSpc>
                <a:spcPct val="80000"/>
              </a:lnSpc>
              <a:tabLst>
                <a:tab pos="3200400" algn="l"/>
              </a:tabLst>
            </a:pPr>
            <a:r>
              <a:rPr lang="en-US" altLang="en-US" sz="1400" dirty="0" smtClean="0"/>
              <a:t>Berlin, Germany</a:t>
            </a:r>
          </a:p>
          <a:p>
            <a:pPr algn="ctr">
              <a:lnSpc>
                <a:spcPct val="80000"/>
              </a:lnSpc>
              <a:tabLst>
                <a:tab pos="3200400" algn="l"/>
              </a:tabLst>
            </a:pPr>
            <a:r>
              <a:rPr lang="en-US" altLang="en-US" sz="1400" dirty="0" smtClean="0"/>
              <a:t>15 </a:t>
            </a:r>
            <a:r>
              <a:rPr lang="en-US" altLang="en-US" sz="1400" dirty="0" smtClean="0"/>
              <a:t>October 2018 </a:t>
            </a:r>
            <a:endParaRPr lang="en-US" altLang="en-US" sz="1400" dirty="0" smtClean="0"/>
          </a:p>
          <a:p>
            <a:pPr algn="ctr">
              <a:lnSpc>
                <a:spcPct val="80000"/>
              </a:lnSpc>
              <a:tabLst>
                <a:tab pos="3200400" algn="l"/>
              </a:tabLst>
            </a:pPr>
            <a:r>
              <a:rPr lang="en-US" altLang="en-US" sz="1400" dirty="0" smtClean="0">
                <a:solidFill>
                  <a:srgbClr val="FF0000"/>
                </a:solidFill>
              </a:rPr>
              <a:t>Updated with meeting comments/results</a:t>
            </a:r>
            <a:endParaRPr lang="en-US" altLang="en-US" sz="1400" dirty="0" smtClean="0">
              <a:solidFill>
                <a:srgbClr val="FF0000"/>
              </a:solidFill>
            </a:endParaRPr>
          </a:p>
          <a:p>
            <a:pPr algn="ctr">
              <a:lnSpc>
                <a:spcPct val="80000"/>
              </a:lnSpc>
              <a:tabLst>
                <a:tab pos="3200400" algn="l"/>
              </a:tabLst>
            </a:pPr>
            <a:endParaRPr lang="en-US" altLang="en-US" sz="1400" dirty="0" smtClean="0"/>
          </a:p>
          <a:p>
            <a:pPr algn="ctr">
              <a:lnSpc>
                <a:spcPct val="80000"/>
              </a:lnSpc>
              <a:tabLst>
                <a:tab pos="3200400" algn="l"/>
              </a:tabLst>
            </a:pPr>
            <a:r>
              <a:rPr lang="en-US" altLang="en-US" sz="1400" i="1" dirty="0" smtClean="0"/>
              <a:t>John Pietras</a:t>
            </a:r>
          </a:p>
          <a:p>
            <a:pPr algn="ctr">
              <a:lnSpc>
                <a:spcPct val="80000"/>
              </a:lnSpc>
              <a:tabLst>
                <a:tab pos="3200400" algn="l"/>
              </a:tabLst>
            </a:pPr>
            <a:r>
              <a:rPr lang="en-US" altLang="en-US" sz="1400" i="1" dirty="0" smtClean="0"/>
              <a:t>Global Science and Technology, Inc.</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Configuration Profiles: Updates Since Spring </a:t>
            </a:r>
            <a:r>
              <a:rPr lang="en-US" sz="2400" dirty="0" smtClean="0"/>
              <a:t>Meeting (1 of 2)</a:t>
            </a:r>
            <a:endParaRPr lang="en-US" sz="2400" dirty="0"/>
          </a:p>
        </p:txBody>
      </p:sp>
      <p:sp>
        <p:nvSpPr>
          <p:cNvPr id="3" name="Content Placeholder 2"/>
          <p:cNvSpPr>
            <a:spLocks noGrp="1"/>
          </p:cNvSpPr>
          <p:nvPr>
            <p:ph idx="1"/>
          </p:nvPr>
        </p:nvSpPr>
        <p:spPr>
          <a:xfrm>
            <a:off x="0" y="1160448"/>
            <a:ext cx="8962931" cy="5548170"/>
          </a:xfrm>
        </p:spPr>
        <p:txBody>
          <a:bodyPr/>
          <a:lstStyle/>
          <a:p>
            <a:r>
              <a:rPr lang="en-US" sz="2000" i="1" dirty="0" smtClean="0"/>
              <a:t>value</a:t>
            </a:r>
            <a:r>
              <a:rPr lang="en-US" sz="2000" dirty="0" smtClean="0"/>
              <a:t> and </a:t>
            </a:r>
            <a:r>
              <a:rPr lang="en-US" sz="2000" i="1" dirty="0" smtClean="0"/>
              <a:t>agreedList/agreedRange</a:t>
            </a:r>
            <a:r>
              <a:rPr lang="en-US" sz="2000" dirty="0" smtClean="0"/>
              <a:t> parameter attributes facilitate value modification in Service Package Requests and during Service Package execution</a:t>
            </a:r>
          </a:p>
          <a:p>
            <a:r>
              <a:rPr lang="en-US" sz="2000" dirty="0" smtClean="0"/>
              <a:t>OIDs eliminated from FR and configuration parameter “names” in configuration profiles</a:t>
            </a:r>
          </a:p>
          <a:p>
            <a:pPr lvl="1"/>
            <a:r>
              <a:rPr lang="en-US" sz="1800" dirty="0" smtClean="0"/>
              <a:t>FR instance names (formally defined as {FR Type (OID): FRIN (Integer)}</a:t>
            </a:r>
          </a:p>
          <a:p>
            <a:pPr lvl="2"/>
            <a:r>
              <a:rPr lang="en-US" sz="1600" dirty="0" smtClean="0"/>
              <a:t>The name of the XML FR type (e.g., “AntennaFr”) is required to be based on the SANA FR Registry-specified classifier for the OID</a:t>
            </a:r>
          </a:p>
          <a:p>
            <a:pPr lvl="3"/>
            <a:r>
              <a:rPr lang="en-US" sz="1400" dirty="0" smtClean="0"/>
              <a:t>XML FR type name == classifier (FR type OID)</a:t>
            </a:r>
          </a:p>
          <a:p>
            <a:pPr lvl="2"/>
            <a:r>
              <a:rPr lang="en-US" sz="1600" dirty="0" smtClean="0"/>
              <a:t>Each FR instance has a user (Mission) defined text FR Nickname that is used to reference the FR instance</a:t>
            </a:r>
          </a:p>
          <a:p>
            <a:pPr lvl="3"/>
            <a:r>
              <a:rPr lang="en-US" sz="1400" dirty="0" smtClean="0"/>
              <a:t>FR Nickname == {XML FR type name : </a:t>
            </a:r>
            <a:r>
              <a:rPr lang="en-US" sz="1400" dirty="0"/>
              <a:t>FRIN (Integer</a:t>
            </a:r>
            <a:r>
              <a:rPr lang="en-US" sz="1400" dirty="0" smtClean="0"/>
              <a:t>)} </a:t>
            </a:r>
          </a:p>
          <a:p>
            <a:pPr lvl="1"/>
            <a:r>
              <a:rPr lang="en-US" sz="1800" dirty="0" smtClean="0"/>
              <a:t>FR parameter name (formally defined as</a:t>
            </a:r>
            <a:br>
              <a:rPr lang="en-US" sz="1800" dirty="0" smtClean="0"/>
            </a:br>
            <a:r>
              <a:rPr lang="en-US" sz="1800" dirty="0" smtClean="0"/>
              <a:t>           { {</a:t>
            </a:r>
            <a:r>
              <a:rPr lang="en-US" sz="1800" dirty="0"/>
              <a:t>FR Type (OID): FRIN (Integer</a:t>
            </a:r>
            <a:r>
              <a:rPr lang="en-US" sz="1800" dirty="0" smtClean="0"/>
              <a:t>)} : parameterId (OID)}</a:t>
            </a:r>
          </a:p>
          <a:p>
            <a:pPr lvl="2"/>
            <a:r>
              <a:rPr lang="en-US" sz="1600" dirty="0" smtClean="0"/>
              <a:t>parameterId component uses SANA FR Registry-specified classifier </a:t>
            </a:r>
          </a:p>
          <a:p>
            <a:pPr lvl="3"/>
            <a:r>
              <a:rPr lang="en-US" sz="1400" dirty="0" smtClean="0"/>
              <a:t>XML parameter name == classifier (parameter OID)</a:t>
            </a:r>
          </a:p>
          <a:p>
            <a:pPr lvl="2"/>
            <a:r>
              <a:rPr lang="en-US" sz="1600" dirty="0" smtClean="0"/>
              <a:t>FR parameter name = {FR Nickname : XML parameter name</a:t>
            </a:r>
            <a:r>
              <a:rPr lang="en-US" sz="1600" dirty="0" smtClean="0"/>
              <a:t>}</a:t>
            </a:r>
            <a:endParaRPr lang="en-US" sz="1600" dirty="0"/>
          </a:p>
          <a:p>
            <a:pPr lvl="1"/>
            <a:endParaRPr lang="en-US" sz="1800" dirty="0" smtClean="0"/>
          </a:p>
          <a:p>
            <a:pPr lvl="1"/>
            <a:endParaRPr lang="en-US" sz="18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10</a:t>
            </a:fld>
            <a:endParaRPr lang="en-US"/>
          </a:p>
        </p:txBody>
      </p:sp>
    </p:spTree>
    <p:extLst>
      <p:ext uri="{BB962C8B-B14F-4D97-AF65-F5344CB8AC3E}">
        <p14:creationId xmlns:p14="http://schemas.microsoft.com/office/powerpoint/2010/main" val="185899116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7" y="1341438"/>
            <a:ext cx="8068319" cy="4527550"/>
          </a:xfrm>
        </p:spPr>
        <p:txBody>
          <a:bodyPr/>
          <a:lstStyle/>
          <a:p>
            <a:r>
              <a:rPr lang="en-US" dirty="0" smtClean="0"/>
              <a:t>Added a template for creation of CCSDS-standard multiple Space Link Service Configuration Profiles</a:t>
            </a:r>
          </a:p>
          <a:p>
            <a:r>
              <a:rPr lang="en-US" dirty="0"/>
              <a:t>Recommended Practice for algorithmically generating FRIN values</a:t>
            </a:r>
          </a:p>
          <a:p>
            <a:endParaRPr lang="en-US"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11</a:t>
            </a:fld>
            <a:endParaRPr lang="en-US"/>
          </a:p>
        </p:txBody>
      </p:sp>
      <p:sp>
        <p:nvSpPr>
          <p:cNvPr id="5" name="Title 1"/>
          <p:cNvSpPr>
            <a:spLocks noGrp="1"/>
          </p:cNvSpPr>
          <p:nvPr>
            <p:ph type="title"/>
          </p:nvPr>
        </p:nvSpPr>
        <p:spPr>
          <a:xfrm>
            <a:off x="0" y="260350"/>
            <a:ext cx="6227763" cy="611188"/>
          </a:xfrm>
        </p:spPr>
        <p:txBody>
          <a:bodyPr/>
          <a:lstStyle/>
          <a:p>
            <a:r>
              <a:rPr lang="en-US" sz="2400" dirty="0" smtClean="0"/>
              <a:t>Configuration Profiles: Updates Since Spring </a:t>
            </a:r>
            <a:r>
              <a:rPr lang="en-US" sz="2400" dirty="0" smtClean="0"/>
              <a:t>Meeting (2 of 2)</a:t>
            </a:r>
            <a:endParaRPr lang="en-US" sz="2400" dirty="0"/>
          </a:p>
        </p:txBody>
      </p:sp>
    </p:spTree>
    <p:extLst>
      <p:ext uri="{BB962C8B-B14F-4D97-AF65-F5344CB8AC3E}">
        <p14:creationId xmlns:p14="http://schemas.microsoft.com/office/powerpoint/2010/main" val="336101010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Proposed Future Work</a:t>
            </a:r>
            <a:endParaRPr lang="en-US" sz="2400" dirty="0"/>
          </a:p>
        </p:txBody>
      </p:sp>
      <p:sp>
        <p:nvSpPr>
          <p:cNvPr id="3" name="Content Placeholder 2"/>
          <p:cNvSpPr>
            <a:spLocks noGrp="1"/>
          </p:cNvSpPr>
          <p:nvPr>
            <p:ph idx="1"/>
          </p:nvPr>
        </p:nvSpPr>
        <p:spPr>
          <a:xfrm>
            <a:off x="0" y="871538"/>
            <a:ext cx="8765436" cy="5837080"/>
          </a:xfrm>
        </p:spPr>
        <p:txBody>
          <a:bodyPr/>
          <a:lstStyle/>
          <a:p>
            <a:r>
              <a:rPr lang="en-US" sz="1800" dirty="0" smtClean="0"/>
              <a:t>Update configuration parameters of the FRs in the currently-defined Space Link Service Profiles based on vetting of those FR parameters, in particular:</a:t>
            </a:r>
          </a:p>
          <a:p>
            <a:pPr lvl="1"/>
            <a:r>
              <a:rPr lang="en-US" sz="1600" dirty="0" smtClean="0"/>
              <a:t>Forward 401 Space Link Carrier Transmission</a:t>
            </a:r>
          </a:p>
          <a:p>
            <a:pPr lvl="1"/>
            <a:r>
              <a:rPr lang="en-US" sz="1600" dirty="0" smtClean="0"/>
              <a:t>Return 401 Space Link Carrier Reception </a:t>
            </a:r>
          </a:p>
          <a:p>
            <a:r>
              <a:rPr lang="en-US" sz="1800" dirty="0" smtClean="0"/>
              <a:t>Develop initial XML Schema types for Online Real-Time Tracking Space Link Service Profile/Configuration Profile</a:t>
            </a:r>
          </a:p>
          <a:p>
            <a:pPr lvl="1"/>
            <a:r>
              <a:rPr lang="en-US" sz="1600" dirty="0" smtClean="0"/>
              <a:t>Progress now possible since component FR configuration parameters has been (tentatively) defined</a:t>
            </a:r>
          </a:p>
          <a:p>
            <a:r>
              <a:rPr lang="en-US" sz="1800" dirty="0" smtClean="0"/>
              <a:t>Remove unnecessary parameter definitions from Tech Note, point to SANA FR Registry</a:t>
            </a:r>
          </a:p>
          <a:p>
            <a:pPr lvl="1"/>
            <a:r>
              <a:rPr lang="en-US" sz="1600" dirty="0" smtClean="0"/>
              <a:t>List only names (classifiers) of configuration parameters</a:t>
            </a:r>
          </a:p>
          <a:p>
            <a:pPr lvl="1"/>
            <a:r>
              <a:rPr lang="en-US" sz="1600" dirty="0" smtClean="0"/>
              <a:t>Document reasons for missing SANA Registry parameters</a:t>
            </a:r>
          </a:p>
          <a:p>
            <a:pPr lvl="2"/>
            <a:r>
              <a:rPr lang="en-US" sz="1400" dirty="0" smtClean="0"/>
              <a:t>E.g., initial pointing angles are not in configuration profiles because they are computed from service package requests and trajectory information</a:t>
            </a:r>
          </a:p>
          <a:p>
            <a:r>
              <a:rPr lang="en-US" sz="1800" dirty="0" smtClean="0"/>
              <a:t>Facilitate identification of normative Tech Note material for migration to draft Recommended Standard</a:t>
            </a:r>
          </a:p>
          <a:p>
            <a:r>
              <a:rPr lang="en-US" sz="1800" dirty="0" smtClean="0"/>
              <a:t>(If time is available) develop initial XML Schema types for Forward AOS Frame Space Link Service</a:t>
            </a:r>
            <a:endParaRPr lang="en-US" sz="18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12</a:t>
            </a:fld>
            <a:endParaRPr lang="en-US"/>
          </a:p>
        </p:txBody>
      </p:sp>
    </p:spTree>
    <p:extLst>
      <p:ext uri="{BB962C8B-B14F-4D97-AF65-F5344CB8AC3E}">
        <p14:creationId xmlns:p14="http://schemas.microsoft.com/office/powerpoint/2010/main" val="48962482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350"/>
            <a:ext cx="7405735" cy="611188"/>
          </a:xfrm>
        </p:spPr>
        <p:txBody>
          <a:bodyPr/>
          <a:lstStyle/>
          <a:p>
            <a:r>
              <a:rPr lang="en-US" sz="2400" dirty="0" smtClean="0"/>
              <a:t>Outline</a:t>
            </a:r>
            <a:endParaRPr lang="en-US" sz="2400" dirty="0"/>
          </a:p>
        </p:txBody>
      </p:sp>
      <p:sp>
        <p:nvSpPr>
          <p:cNvPr id="3" name="Content Placeholder 2"/>
          <p:cNvSpPr>
            <a:spLocks noGrp="1"/>
          </p:cNvSpPr>
          <p:nvPr>
            <p:ph idx="1"/>
          </p:nvPr>
        </p:nvSpPr>
        <p:spPr>
          <a:xfrm>
            <a:off x="208434" y="1035049"/>
            <a:ext cx="8249180" cy="5646407"/>
          </a:xfrm>
        </p:spPr>
        <p:txBody>
          <a:bodyPr/>
          <a:lstStyle/>
          <a:p>
            <a:r>
              <a:rPr lang="en-US" sz="2000" dirty="0" smtClean="0"/>
              <a:t>“Simple” Service Agreement</a:t>
            </a:r>
          </a:p>
          <a:p>
            <a:r>
              <a:rPr lang="en-US" sz="2000" dirty="0" smtClean="0"/>
              <a:t>“Simple” Configuration Profiles</a:t>
            </a:r>
          </a:p>
          <a:p>
            <a:pPr lvl="1"/>
            <a:r>
              <a:rPr lang="en-US" sz="1600" dirty="0" smtClean="0"/>
              <a:t>New additions </a:t>
            </a:r>
            <a:r>
              <a:rPr lang="en-US" sz="1600" dirty="0" smtClean="0"/>
              <a:t>only</a:t>
            </a:r>
          </a:p>
          <a:p>
            <a:r>
              <a:rPr lang="en-US" sz="2000" dirty="0" smtClean="0"/>
              <a:t>Proposed Future Work</a:t>
            </a:r>
          </a:p>
          <a:p>
            <a:r>
              <a:rPr lang="en-US" sz="2000" dirty="0" smtClean="0"/>
              <a:t>Discussion?</a:t>
            </a:r>
            <a:endParaRPr lang="en-US" sz="2000" dirty="0" smtClean="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2</a:t>
            </a:fld>
            <a:endParaRPr lang="en-US"/>
          </a:p>
        </p:txBody>
      </p:sp>
    </p:spTree>
    <p:extLst>
      <p:ext uri="{BB962C8B-B14F-4D97-AF65-F5344CB8AC3E}">
        <p14:creationId xmlns:p14="http://schemas.microsoft.com/office/powerpoint/2010/main" val="250835482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Service Agreement</a:t>
            </a:r>
            <a:endParaRPr lang="en-US" dirty="0"/>
          </a:p>
        </p:txBody>
      </p:sp>
      <p:sp>
        <p:nvSpPr>
          <p:cNvPr id="3" name="Content Placeholder 2"/>
          <p:cNvSpPr>
            <a:spLocks noGrp="1"/>
          </p:cNvSpPr>
          <p:nvPr>
            <p:ph idx="1"/>
          </p:nvPr>
        </p:nvSpPr>
        <p:spPr>
          <a:xfrm>
            <a:off x="260870" y="1160369"/>
            <a:ext cx="7751448" cy="3538380"/>
          </a:xfrm>
        </p:spPr>
        <p:txBody>
          <a:bodyPr/>
          <a:lstStyle/>
          <a:p>
            <a:r>
              <a:rPr lang="en-US" dirty="0" smtClean="0"/>
              <a:t>A Service Agreement consists of:</a:t>
            </a:r>
          </a:p>
          <a:p>
            <a:pPr lvl="1"/>
            <a:r>
              <a:rPr lang="en-US" dirty="0" smtClean="0"/>
              <a:t>A collection of Configuration </a:t>
            </a:r>
            <a:r>
              <a:rPr lang="en-US" dirty="0" smtClean="0"/>
              <a:t>Profiles</a:t>
            </a:r>
            <a:r>
              <a:rPr lang="en-US" dirty="0" smtClean="0">
                <a:solidFill>
                  <a:srgbClr val="FF0000"/>
                </a:solidFill>
              </a:rPr>
              <a:t>*</a:t>
            </a:r>
            <a:endParaRPr lang="en-US" dirty="0" smtClean="0">
              <a:solidFill>
                <a:srgbClr val="FF0000"/>
              </a:solidFill>
            </a:endParaRPr>
          </a:p>
          <a:p>
            <a:pPr lvl="1"/>
            <a:r>
              <a:rPr lang="en-US" dirty="0" smtClean="0"/>
              <a:t>Persistent configuration information that underlies and spans individual Service Packages</a:t>
            </a:r>
          </a:p>
          <a:p>
            <a:pPr lvl="1"/>
            <a:r>
              <a:rPr lang="en-US" dirty="0" smtClean="0"/>
              <a:t>Permanent Data Transfer Service configuration profiles</a:t>
            </a:r>
          </a:p>
          <a:p>
            <a:pPr lvl="1"/>
            <a:r>
              <a:rPr lang="en-US" dirty="0" smtClean="0"/>
              <a:t>Other constraints on SM services (e.g., number of outstanding Service Package Requests allowed)?</a:t>
            </a:r>
          </a:p>
          <a:p>
            <a:pPr lvl="2"/>
            <a:r>
              <a:rPr lang="en-US" dirty="0" smtClean="0"/>
              <a:t>This topic is not addressed by the Simple Configuration and Service Agreement Requirements Tech Note</a:t>
            </a:r>
            <a:endParaRPr lang="en-US"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3</a:t>
            </a:fld>
            <a:endParaRPr lang="en-US"/>
          </a:p>
        </p:txBody>
      </p:sp>
      <p:sp>
        <p:nvSpPr>
          <p:cNvPr id="5" name="TextBox 4"/>
          <p:cNvSpPr txBox="1"/>
          <p:nvPr/>
        </p:nvSpPr>
        <p:spPr>
          <a:xfrm>
            <a:off x="380246" y="4987580"/>
            <a:ext cx="8338241" cy="1569660"/>
          </a:xfrm>
          <a:prstGeom prst="rect">
            <a:avLst/>
          </a:prstGeom>
          <a:noFill/>
        </p:spPr>
        <p:txBody>
          <a:bodyPr wrap="square" rtlCol="0">
            <a:spAutoFit/>
          </a:bodyPr>
          <a:lstStyle/>
          <a:p>
            <a:r>
              <a:rPr lang="en-US" sz="1600" dirty="0" smtClean="0">
                <a:solidFill>
                  <a:srgbClr val="FF0000"/>
                </a:solidFill>
              </a:rPr>
              <a:t>* During the meeting we discussed whether the Configuration Profiles are actually part of the Service Agreement or still separate Information Entities. They could be either. The important think is that Configuration Profiles can stand alone in their ability to set the initial values of configuration parameters and specify what the allowed values/ranges of modified values of those parameters can take. We concluded by affirming that they are part of the Service Agreement. </a:t>
            </a:r>
            <a:endParaRPr lang="en-US" sz="1600" dirty="0">
              <a:solidFill>
                <a:srgbClr val="FF0000"/>
              </a:solidFill>
            </a:endParaRPr>
          </a:p>
        </p:txBody>
      </p:sp>
    </p:spTree>
    <p:extLst>
      <p:ext uri="{BB962C8B-B14F-4D97-AF65-F5344CB8AC3E}">
        <p14:creationId xmlns:p14="http://schemas.microsoft.com/office/powerpoint/2010/main" val="72520083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buClr>
                <a:schemeClr val="tx1"/>
              </a:buClr>
              <a:buSzPct val="75000"/>
              <a:buFont typeface="Wingdings" pitchFamily="2" charset="2"/>
              <a:buChar char="§"/>
              <a:defRPr sz="2400">
                <a:solidFill>
                  <a:schemeClr val="tx1"/>
                </a:solidFill>
                <a:latin typeface="Arial" charset="0"/>
              </a:defRPr>
            </a:lvl1pPr>
            <a:lvl2pPr marL="742950" indent="-285750">
              <a:spcBef>
                <a:spcPct val="20000"/>
              </a:spcBef>
              <a:buClr>
                <a:schemeClr val="tx1"/>
              </a:buClr>
              <a:buSzPct val="65000"/>
              <a:buFont typeface="Wingdings" pitchFamily="2" charset="2"/>
              <a:buChar char="q"/>
              <a:defRPr sz="2000">
                <a:solidFill>
                  <a:schemeClr val="tx1"/>
                </a:solidFill>
                <a:latin typeface="Arial" charset="0"/>
              </a:defRPr>
            </a:lvl2pPr>
            <a:lvl3pPr marL="1143000" indent="-228600">
              <a:spcBef>
                <a:spcPct val="20000"/>
              </a:spcBef>
              <a:buClr>
                <a:schemeClr val="tx1"/>
              </a:buClr>
              <a:buSzPct val="60000"/>
              <a:buChar char="•"/>
              <a:defRPr>
                <a:solidFill>
                  <a:schemeClr val="tx1"/>
                </a:solidFill>
                <a:latin typeface="Arial" charset="0"/>
              </a:defRPr>
            </a:lvl3pPr>
            <a:lvl4pPr marL="1600200" indent="-228600">
              <a:spcBef>
                <a:spcPct val="20000"/>
              </a:spcBef>
              <a:buClr>
                <a:schemeClr val="tx1"/>
              </a:buClr>
              <a:buSzPct val="60000"/>
              <a:buChar char="o"/>
              <a:defRPr sz="1600">
                <a:solidFill>
                  <a:schemeClr val="tx1"/>
                </a:solidFill>
                <a:latin typeface="Arial" charset="0"/>
              </a:defRPr>
            </a:lvl4pPr>
            <a:lvl5pPr marL="2057400" indent="-228600">
              <a:spcBef>
                <a:spcPct val="20000"/>
              </a:spcBef>
              <a:buClr>
                <a:schemeClr val="tx1"/>
              </a:buClr>
              <a:buSzPct val="65000"/>
              <a:buChar char="•"/>
              <a:defRPr sz="1400">
                <a:solidFill>
                  <a:schemeClr val="tx1"/>
                </a:solidFill>
                <a:latin typeface="Arial" charset="0"/>
              </a:defRPr>
            </a:lvl5pPr>
            <a:lvl6pPr marL="2514600" indent="-228600" eaLnBrk="0" fontAlgn="base" hangingPunct="0">
              <a:spcBef>
                <a:spcPct val="20000"/>
              </a:spcBef>
              <a:spcAft>
                <a:spcPct val="0"/>
              </a:spcAft>
              <a:buClr>
                <a:schemeClr val="tx1"/>
              </a:buClr>
              <a:buSzPct val="65000"/>
              <a:buChar char="•"/>
              <a:defRPr sz="1400">
                <a:solidFill>
                  <a:schemeClr val="tx1"/>
                </a:solidFill>
                <a:latin typeface="Arial" charset="0"/>
              </a:defRPr>
            </a:lvl6pPr>
            <a:lvl7pPr marL="2971800" indent="-228600" eaLnBrk="0" fontAlgn="base" hangingPunct="0">
              <a:spcBef>
                <a:spcPct val="20000"/>
              </a:spcBef>
              <a:spcAft>
                <a:spcPct val="0"/>
              </a:spcAft>
              <a:buClr>
                <a:schemeClr val="tx1"/>
              </a:buClr>
              <a:buSzPct val="65000"/>
              <a:buChar char="•"/>
              <a:defRPr sz="1400">
                <a:solidFill>
                  <a:schemeClr val="tx1"/>
                </a:solidFill>
                <a:latin typeface="Arial" charset="0"/>
              </a:defRPr>
            </a:lvl7pPr>
            <a:lvl8pPr marL="3429000" indent="-228600" eaLnBrk="0" fontAlgn="base" hangingPunct="0">
              <a:spcBef>
                <a:spcPct val="20000"/>
              </a:spcBef>
              <a:spcAft>
                <a:spcPct val="0"/>
              </a:spcAft>
              <a:buClr>
                <a:schemeClr val="tx1"/>
              </a:buClr>
              <a:buSzPct val="65000"/>
              <a:buChar char="•"/>
              <a:defRPr sz="1400">
                <a:solidFill>
                  <a:schemeClr val="tx1"/>
                </a:solidFill>
                <a:latin typeface="Arial" charset="0"/>
              </a:defRPr>
            </a:lvl8pPr>
            <a:lvl9pPr marL="3886200" indent="-228600" eaLnBrk="0" fontAlgn="base" hangingPunct="0">
              <a:spcBef>
                <a:spcPct val="20000"/>
              </a:spcBef>
              <a:spcAft>
                <a:spcPct val="0"/>
              </a:spcAft>
              <a:buClr>
                <a:schemeClr val="tx1"/>
              </a:buClr>
              <a:buSzPct val="65000"/>
              <a:buChar char="•"/>
              <a:defRPr sz="1400">
                <a:solidFill>
                  <a:schemeClr val="tx1"/>
                </a:solidFill>
                <a:latin typeface="Arial" charset="0"/>
              </a:defRPr>
            </a:lvl9pPr>
          </a:lstStyle>
          <a:p>
            <a:pPr>
              <a:spcBef>
                <a:spcPct val="0"/>
              </a:spcBef>
              <a:buClrTx/>
              <a:buSzTx/>
              <a:buFontTx/>
              <a:buNone/>
            </a:pPr>
            <a:fld id="{25EF2402-9C3B-4ACB-9ECE-8F95E7A6824F}" type="slidenum">
              <a:rPr lang="en-US" altLang="en-US" sz="1400" smtClean="0">
                <a:latin typeface="Times New Roman" pitchFamily="18" charset="0"/>
              </a:rPr>
              <a:pPr>
                <a:spcBef>
                  <a:spcPct val="0"/>
                </a:spcBef>
                <a:buClrTx/>
                <a:buSzTx/>
                <a:buFontTx/>
                <a:buNone/>
              </a:pPr>
              <a:t>4</a:t>
            </a:fld>
            <a:endParaRPr lang="en-US" altLang="en-US" sz="1400" dirty="0" smtClean="0">
              <a:latin typeface="Times New Roman" pitchFamily="18" charset="0"/>
            </a:endParaRPr>
          </a:p>
        </p:txBody>
      </p:sp>
      <p:sp>
        <p:nvSpPr>
          <p:cNvPr id="15363" name="Rectangle 2"/>
          <p:cNvSpPr>
            <a:spLocks noGrp="1" noChangeArrowheads="1"/>
          </p:cNvSpPr>
          <p:nvPr>
            <p:ph type="title"/>
          </p:nvPr>
        </p:nvSpPr>
        <p:spPr>
          <a:xfrm>
            <a:off x="0" y="222250"/>
            <a:ext cx="7432895" cy="611188"/>
          </a:xfrm>
        </p:spPr>
        <p:txBody>
          <a:bodyPr/>
          <a:lstStyle/>
          <a:p>
            <a:r>
              <a:rPr lang="en-US" sz="2400" dirty="0"/>
              <a:t>Service </a:t>
            </a:r>
            <a:r>
              <a:rPr lang="en-US" sz="2400" dirty="0" smtClean="0"/>
              <a:t>Agreement: a Collection </a:t>
            </a:r>
            <a:r>
              <a:rPr lang="en-US" sz="2400" dirty="0"/>
              <a:t>of Configuration </a:t>
            </a:r>
            <a:r>
              <a:rPr lang="en-US" sz="2400" dirty="0" smtClean="0"/>
              <a:t>Profiles (1 of 2)</a:t>
            </a:r>
            <a:endParaRPr lang="en-GB" altLang="en-US" sz="2400" dirty="0" smtClean="0"/>
          </a:p>
        </p:txBody>
      </p:sp>
      <p:sp>
        <p:nvSpPr>
          <p:cNvPr id="6" name="Content Placeholder 2"/>
          <p:cNvSpPr>
            <a:spLocks noGrp="1"/>
          </p:cNvSpPr>
          <p:nvPr>
            <p:ph idx="1"/>
          </p:nvPr>
        </p:nvSpPr>
        <p:spPr>
          <a:xfrm>
            <a:off x="-152445" y="833438"/>
            <a:ext cx="9169697" cy="7480549"/>
          </a:xfrm>
        </p:spPr>
        <p:txBody>
          <a:bodyPr/>
          <a:lstStyle/>
          <a:p>
            <a:pPr>
              <a:defRPr/>
            </a:pPr>
            <a:r>
              <a:rPr lang="en-US" altLang="en-US" sz="1800" dirty="0" smtClean="0"/>
              <a:t>Previous (Blue-1) concept: Service Agreement contains constraints on Configuration Profiles</a:t>
            </a:r>
          </a:p>
          <a:p>
            <a:pPr lvl="1">
              <a:defRPr/>
            </a:pPr>
            <a:r>
              <a:rPr lang="en-US" altLang="en-US" sz="1600" dirty="0" smtClean="0"/>
              <a:t>Constraints applied in validation of separately-created Configuration Profiles</a:t>
            </a:r>
          </a:p>
          <a:p>
            <a:pPr lvl="1">
              <a:defRPr/>
            </a:pPr>
            <a:r>
              <a:rPr lang="en-US" altLang="en-US" sz="1600" dirty="0" smtClean="0"/>
              <a:t>Constraints applied in validation of modification of Configuration Profile parameter values in a Service Package Request</a:t>
            </a:r>
          </a:p>
          <a:p>
            <a:pPr lvl="1">
              <a:defRPr/>
            </a:pPr>
            <a:r>
              <a:rPr lang="en-US" altLang="en-US" sz="1600" dirty="0" smtClean="0"/>
              <a:t>Constraints applied in validation of real-time configuration parameter value changes during the execution of a Service Package</a:t>
            </a:r>
          </a:p>
          <a:p>
            <a:pPr lvl="1">
              <a:defRPr/>
            </a:pPr>
            <a:r>
              <a:rPr lang="en-US" altLang="en-US" sz="1600" dirty="0" smtClean="0"/>
              <a:t>Approach problematic in defining expression of constraints (expressiveness vs. verbosity/complexity)</a:t>
            </a:r>
          </a:p>
          <a:p>
            <a:pPr>
              <a:defRPr/>
            </a:pPr>
            <a:r>
              <a:rPr lang="en-US" altLang="en-US" sz="1800" dirty="0" smtClean="0"/>
              <a:t>Simplified Service Agreement concept: all Configuration Profiles </a:t>
            </a:r>
            <a:r>
              <a:rPr lang="en-US" altLang="en-US" sz="1800" u="sng" dirty="0" smtClean="0"/>
              <a:t>are part of </a:t>
            </a:r>
            <a:r>
              <a:rPr lang="en-US" altLang="en-US" sz="1800" dirty="0" smtClean="0"/>
              <a:t>the Service Agreement and validated as part of the validation of the Service Agreement itself</a:t>
            </a:r>
          </a:p>
          <a:p>
            <a:pPr lvl="1">
              <a:defRPr/>
            </a:pPr>
            <a:r>
              <a:rPr lang="en-US" altLang="en-US" sz="1600" dirty="0" smtClean="0"/>
              <a:t>No separate creation of Configuration Profiles: no ambiguity about what is allowed in a Configuration Profile</a:t>
            </a:r>
          </a:p>
          <a:p>
            <a:pPr lvl="1">
              <a:defRPr/>
            </a:pPr>
            <a:r>
              <a:rPr lang="en-US" altLang="en-US" sz="1600" dirty="0" smtClean="0"/>
              <a:t>Each configuration parameter has two (new) attributes to facilitate subsequent (Service Package Request, Service Package execution</a:t>
            </a:r>
          </a:p>
          <a:p>
            <a:pPr lvl="2">
              <a:defRPr/>
            </a:pPr>
            <a:r>
              <a:rPr lang="en-US" altLang="en-US" sz="1400" i="1" dirty="0" smtClean="0"/>
              <a:t>value</a:t>
            </a:r>
            <a:r>
              <a:rPr lang="en-US" altLang="en-US" sz="1400" dirty="0" smtClean="0"/>
              <a:t>: the value that the configuration profile sets (required); and</a:t>
            </a:r>
          </a:p>
          <a:p>
            <a:pPr lvl="2">
              <a:defRPr/>
            </a:pPr>
            <a:r>
              <a:rPr lang="en-US" altLang="en-US" sz="1400" dirty="0" smtClean="0"/>
              <a:t>either:</a:t>
            </a:r>
          </a:p>
          <a:p>
            <a:pPr lvl="3">
              <a:defRPr/>
            </a:pPr>
            <a:r>
              <a:rPr lang="en-US" altLang="en-US" sz="1200" i="1" dirty="0" smtClean="0"/>
              <a:t>agreedList</a:t>
            </a:r>
            <a:r>
              <a:rPr lang="en-US" altLang="en-US" sz="1200" dirty="0" smtClean="0"/>
              <a:t>: enumerated list of values that are permitted for re-specification or real-time reconfiguration (optional); or</a:t>
            </a:r>
          </a:p>
          <a:p>
            <a:pPr lvl="3">
              <a:defRPr/>
            </a:pPr>
            <a:r>
              <a:rPr lang="en-US" altLang="en-US" sz="1200" i="1" dirty="0" smtClean="0"/>
              <a:t>agreedRange</a:t>
            </a:r>
            <a:r>
              <a:rPr lang="en-US" altLang="en-US" sz="1200" dirty="0"/>
              <a:t>: </a:t>
            </a:r>
            <a:r>
              <a:rPr lang="en-US" altLang="en-US" sz="1200" dirty="0" smtClean="0"/>
              <a:t>range of </a:t>
            </a:r>
            <a:r>
              <a:rPr lang="en-US" altLang="en-US" sz="1200" dirty="0"/>
              <a:t>values that are permitted for re-specification or real-time </a:t>
            </a:r>
            <a:r>
              <a:rPr lang="en-US" altLang="en-US" sz="1200" dirty="0" smtClean="0"/>
              <a:t>reconfiguration (optional)</a:t>
            </a:r>
            <a:endParaRPr lang="en-US" altLang="en-US" sz="1200" dirty="0"/>
          </a:p>
          <a:p>
            <a:pPr lvl="2">
              <a:defRPr/>
            </a:pPr>
            <a:endParaRPr lang="en-US" altLang="en-US" sz="1400" dirty="0" smtClean="0"/>
          </a:p>
          <a:p>
            <a:pPr lvl="2">
              <a:defRPr/>
            </a:pPr>
            <a:endParaRPr lang="en-US" altLang="en-US" sz="1400" dirty="0" smtClean="0"/>
          </a:p>
        </p:txBody>
      </p:sp>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5</a:t>
            </a:fld>
            <a:endParaRPr lang="en-US"/>
          </a:p>
        </p:txBody>
      </p:sp>
      <p:sp>
        <p:nvSpPr>
          <p:cNvPr id="5" name="Rectangle 2"/>
          <p:cNvSpPr>
            <a:spLocks noGrp="1" noChangeArrowheads="1"/>
          </p:cNvSpPr>
          <p:nvPr>
            <p:ph type="title"/>
          </p:nvPr>
        </p:nvSpPr>
        <p:spPr>
          <a:xfrm>
            <a:off x="0" y="222250"/>
            <a:ext cx="7432895" cy="611188"/>
          </a:xfrm>
        </p:spPr>
        <p:txBody>
          <a:bodyPr/>
          <a:lstStyle/>
          <a:p>
            <a:r>
              <a:rPr lang="en-US" sz="2400" dirty="0"/>
              <a:t>Service </a:t>
            </a:r>
            <a:r>
              <a:rPr lang="en-US" sz="2400" dirty="0" smtClean="0"/>
              <a:t>Agreement: a Collection </a:t>
            </a:r>
            <a:r>
              <a:rPr lang="en-US" sz="2400" dirty="0"/>
              <a:t>of Configuration </a:t>
            </a:r>
            <a:r>
              <a:rPr lang="en-US" sz="2400" dirty="0" smtClean="0"/>
              <a:t>Profiles (2 of 2)</a:t>
            </a:r>
            <a:endParaRPr lang="en-GB" altLang="en-US" sz="2400" dirty="0" smtClean="0"/>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21498" t="15050" b="1914"/>
          <a:stretch/>
        </p:blipFill>
        <p:spPr>
          <a:xfrm>
            <a:off x="1240324" y="1116538"/>
            <a:ext cx="6483355" cy="5694631"/>
          </a:xfrm>
          <a:prstGeom prst="rect">
            <a:avLst/>
          </a:prstGeom>
        </p:spPr>
      </p:pic>
    </p:spTree>
    <p:extLst>
      <p:ext uri="{BB962C8B-B14F-4D97-AF65-F5344CB8AC3E}">
        <p14:creationId xmlns:p14="http://schemas.microsoft.com/office/powerpoint/2010/main" val="182615662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Service Agreement Persistent </a:t>
            </a:r>
            <a:r>
              <a:rPr lang="en-US" sz="2400" dirty="0" smtClean="0"/>
              <a:t>Information: </a:t>
            </a:r>
            <a:r>
              <a:rPr lang="en-US" sz="2400" dirty="0"/>
              <a:t>ESLT and </a:t>
            </a:r>
            <a:r>
              <a:rPr lang="en-US" sz="2400" dirty="0" smtClean="0"/>
              <a:t>Aperture</a:t>
            </a:r>
            <a:endParaRPr lang="en-US" sz="2400" dirty="0"/>
          </a:p>
        </p:txBody>
      </p:sp>
      <p:sp>
        <p:nvSpPr>
          <p:cNvPr id="3" name="Content Placeholder 2"/>
          <p:cNvSpPr>
            <a:spLocks noGrp="1"/>
          </p:cNvSpPr>
          <p:nvPr>
            <p:ph idx="1"/>
          </p:nvPr>
        </p:nvSpPr>
        <p:spPr>
          <a:xfrm>
            <a:off x="179388" y="1341438"/>
            <a:ext cx="7543218" cy="4527550"/>
          </a:xfrm>
        </p:spPr>
        <p:txBody>
          <a:bodyPr/>
          <a:lstStyle/>
          <a:p>
            <a:r>
              <a:rPr lang="en-US" dirty="0" smtClean="0"/>
              <a:t>List of </a:t>
            </a:r>
            <a:r>
              <a:rPr lang="en-US" dirty="0" err="1" smtClean="0"/>
              <a:t>sites:apertures</a:t>
            </a:r>
            <a:r>
              <a:rPr lang="en-US" dirty="0" smtClean="0"/>
              <a:t> that may be scheduled in the context of the Service Agreement</a:t>
            </a:r>
          </a:p>
          <a:p>
            <a:pPr lvl="1"/>
            <a:r>
              <a:rPr lang="en-US" dirty="0" smtClean="0"/>
              <a:t>Common text names, OIDs, or both?</a:t>
            </a:r>
          </a:p>
          <a:p>
            <a:r>
              <a:rPr lang="en-US" dirty="0" smtClean="0"/>
              <a:t>Are there any other site/aperture characteristics or constraints that need to be recorded in the Service Agreement?</a:t>
            </a:r>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6</a:t>
            </a:fld>
            <a:endParaRPr lang="en-US"/>
          </a:p>
        </p:txBody>
      </p:sp>
    </p:spTree>
    <p:extLst>
      <p:ext uri="{BB962C8B-B14F-4D97-AF65-F5344CB8AC3E}">
        <p14:creationId xmlns:p14="http://schemas.microsoft.com/office/powerpoint/2010/main" val="11288415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350"/>
            <a:ext cx="6853473" cy="611188"/>
          </a:xfrm>
        </p:spPr>
        <p:txBody>
          <a:bodyPr/>
          <a:lstStyle/>
          <a:p>
            <a:pPr lvl="1"/>
            <a:r>
              <a:rPr lang="en-US" sz="2400" dirty="0"/>
              <a:t>Service Agreement Persistent Information: Offline </a:t>
            </a:r>
            <a:r>
              <a:rPr lang="en-US" sz="2400" dirty="0" smtClean="0"/>
              <a:t>Data Storage</a:t>
            </a:r>
            <a:endParaRPr lang="en-US" sz="2400" dirty="0"/>
          </a:p>
        </p:txBody>
      </p:sp>
      <p:sp>
        <p:nvSpPr>
          <p:cNvPr id="3" name="Content Placeholder 2"/>
          <p:cNvSpPr>
            <a:spLocks noGrp="1"/>
          </p:cNvSpPr>
          <p:nvPr>
            <p:ph idx="1"/>
          </p:nvPr>
        </p:nvSpPr>
        <p:spPr>
          <a:xfrm>
            <a:off x="278975" y="871538"/>
            <a:ext cx="7588485" cy="5564029"/>
          </a:xfrm>
        </p:spPr>
        <p:txBody>
          <a:bodyPr/>
          <a:lstStyle/>
          <a:p>
            <a:r>
              <a:rPr lang="en-US" sz="1800" dirty="0" smtClean="0"/>
              <a:t>Eight offline data storage FR types:</a:t>
            </a:r>
          </a:p>
          <a:p>
            <a:pPr lvl="1"/>
            <a:r>
              <a:rPr lang="en-US" sz="1600" dirty="0"/>
              <a:t>Offline Frame Buffer;</a:t>
            </a:r>
          </a:p>
          <a:p>
            <a:pPr lvl="1"/>
            <a:r>
              <a:rPr lang="en-US" sz="1600" dirty="0"/>
              <a:t>TDM Recording Buffer;</a:t>
            </a:r>
          </a:p>
          <a:p>
            <a:pPr lvl="1"/>
            <a:r>
              <a:rPr lang="en-US" sz="1600" dirty="0"/>
              <a:t>Non-validated Radiometric Data Store;</a:t>
            </a:r>
          </a:p>
          <a:p>
            <a:pPr lvl="1"/>
            <a:r>
              <a:rPr lang="en-US" sz="1600" dirty="0"/>
              <a:t>D-DOR Raw Data Store;</a:t>
            </a:r>
          </a:p>
          <a:p>
            <a:pPr lvl="1"/>
            <a:r>
              <a:rPr lang="en-US" sz="1600" dirty="0"/>
              <a:t>Open Loop Data Store;</a:t>
            </a:r>
          </a:p>
          <a:p>
            <a:pPr lvl="1"/>
            <a:r>
              <a:rPr lang="en-US" sz="1600" dirty="0"/>
              <a:t>Validated Radiometric Data Store;</a:t>
            </a:r>
          </a:p>
          <a:p>
            <a:pPr lvl="1"/>
            <a:r>
              <a:rPr lang="en-US" sz="1600" dirty="0"/>
              <a:t>Return File Data Store; and </a:t>
            </a:r>
          </a:p>
          <a:p>
            <a:pPr lvl="1"/>
            <a:r>
              <a:rPr lang="en-US" sz="1600" dirty="0"/>
              <a:t>Forward File Data </a:t>
            </a:r>
            <a:r>
              <a:rPr lang="en-US" sz="1600" dirty="0" smtClean="0"/>
              <a:t>Store</a:t>
            </a:r>
            <a:endParaRPr lang="en-US" sz="1600" dirty="0"/>
          </a:p>
          <a:p>
            <a:r>
              <a:rPr lang="en-US" sz="1800" dirty="0" smtClean="0"/>
              <a:t>For each ESLT included in the Service Agreement:</a:t>
            </a:r>
          </a:p>
          <a:p>
            <a:pPr lvl="1"/>
            <a:r>
              <a:rPr lang="en-US" sz="1600" dirty="0" smtClean="0"/>
              <a:t>The number of data stores of each type</a:t>
            </a:r>
          </a:p>
          <a:p>
            <a:pPr lvl="1"/>
            <a:r>
              <a:rPr lang="en-US" sz="1600" dirty="0" smtClean="0"/>
              <a:t>The name (TBD format) of each data store</a:t>
            </a:r>
          </a:p>
          <a:p>
            <a:pPr lvl="1"/>
            <a:r>
              <a:rPr lang="en-US" sz="1600" dirty="0" smtClean="0"/>
              <a:t>The storage allocation (GB) of each data store</a:t>
            </a:r>
          </a:p>
          <a:p>
            <a:r>
              <a:rPr lang="en-US" sz="1800" dirty="0" smtClean="0"/>
              <a:t>Data storage retention policies</a:t>
            </a:r>
          </a:p>
          <a:p>
            <a:pPr lvl="1"/>
            <a:r>
              <a:rPr lang="en-US" sz="1600" dirty="0" smtClean="0"/>
              <a:t>Deletion (e.g., FIFO vs. LIFO, retention period)</a:t>
            </a:r>
          </a:p>
          <a:p>
            <a:pPr lvl="1"/>
            <a:r>
              <a:rPr lang="en-US" sz="1600" dirty="0" smtClean="0"/>
              <a:t>By Provider CSSS, ESLT, data storage type, or individual data store?</a:t>
            </a:r>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7</a:t>
            </a:fld>
            <a:endParaRPr lang="en-US"/>
          </a:p>
        </p:txBody>
      </p:sp>
    </p:spTree>
    <p:extLst>
      <p:ext uri="{BB962C8B-B14F-4D97-AF65-F5344CB8AC3E}">
        <p14:creationId xmlns:p14="http://schemas.microsoft.com/office/powerpoint/2010/main" val="23429241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387" y="871538"/>
            <a:ext cx="8683956" cy="5726112"/>
          </a:xfrm>
        </p:spPr>
        <p:txBody>
          <a:bodyPr/>
          <a:lstStyle/>
          <a:p>
            <a:r>
              <a:rPr lang="en-US" sz="1800" dirty="0" smtClean="0"/>
              <a:t>In lieu of dynamic service management, the SLE Service Instance Configuration File (SICF) </a:t>
            </a:r>
            <a:r>
              <a:rPr lang="en-US" sz="1800" dirty="0" smtClean="0"/>
              <a:t>SLE </a:t>
            </a:r>
            <a:r>
              <a:rPr lang="en-US" sz="1800" dirty="0" smtClean="0"/>
              <a:t>Transfer Service configuration </a:t>
            </a:r>
            <a:r>
              <a:rPr lang="en-US" sz="1800" dirty="0" smtClean="0"/>
              <a:t>information contains references to fixed sets </a:t>
            </a:r>
            <a:r>
              <a:rPr lang="en-US" sz="1800" dirty="0"/>
              <a:t>of one or </a:t>
            </a:r>
            <a:r>
              <a:rPr lang="en-US" sz="1800" dirty="0" smtClean="0"/>
              <a:t>more </a:t>
            </a:r>
            <a:r>
              <a:rPr lang="en-US" sz="1800" dirty="0"/>
              <a:t>sockets SLE </a:t>
            </a:r>
            <a:r>
              <a:rPr lang="en-US" sz="1800" dirty="0" smtClean="0"/>
              <a:t>TS </a:t>
            </a:r>
            <a:r>
              <a:rPr lang="en-US" sz="1800" dirty="0" smtClean="0"/>
              <a:t>sockets </a:t>
            </a:r>
            <a:r>
              <a:rPr lang="en-US" sz="1800" dirty="0"/>
              <a:t>([IP </a:t>
            </a:r>
            <a:r>
              <a:rPr lang="en-US" sz="1800" dirty="0" err="1"/>
              <a:t>address:TCP</a:t>
            </a:r>
            <a:r>
              <a:rPr lang="en-US" sz="1800" dirty="0"/>
              <a:t> port] </a:t>
            </a:r>
            <a:r>
              <a:rPr lang="en-US" sz="1800" dirty="0" smtClean="0"/>
              <a:t>pairs) at </a:t>
            </a:r>
            <a:r>
              <a:rPr lang="en-US" sz="1800" dirty="0" smtClean="0"/>
              <a:t>each supporting ground station</a:t>
            </a:r>
            <a:endParaRPr lang="en-US" sz="1800" dirty="0" smtClean="0"/>
          </a:p>
          <a:p>
            <a:pPr lvl="1"/>
            <a:r>
              <a:rPr lang="en-US" sz="1600" dirty="0" smtClean="0"/>
              <a:t>ISP-1 </a:t>
            </a:r>
            <a:r>
              <a:rPr lang="en-US" sz="1600" dirty="0" smtClean="0"/>
              <a:t>allows multiple sockets to be associated with the same SLE service instance to facilitate redundancy and </a:t>
            </a:r>
            <a:r>
              <a:rPr lang="en-US" sz="1600" dirty="0" smtClean="0"/>
              <a:t>failover</a:t>
            </a:r>
          </a:p>
          <a:p>
            <a:pPr lvl="1"/>
            <a:r>
              <a:rPr lang="en-US" sz="1600" dirty="0" smtClean="0"/>
              <a:t>These fixed TCP sockets are defined in what some networks call “proxy files”</a:t>
            </a:r>
            <a:endParaRPr lang="en-US" sz="1600" dirty="0" smtClean="0"/>
          </a:p>
          <a:p>
            <a:r>
              <a:rPr lang="en-US" sz="1800" dirty="0" smtClean="0"/>
              <a:t>If we adopt a similar approach for Extensible CSSM, the Service Agreement would be the (conceptual) repository for such SLE and CSTS socket specifications</a:t>
            </a:r>
          </a:p>
          <a:p>
            <a:pPr lvl="1"/>
            <a:r>
              <a:rPr lang="en-US" sz="1600" dirty="0" smtClean="0"/>
              <a:t>Is this acceptable?</a:t>
            </a:r>
          </a:p>
          <a:p>
            <a:pPr lvl="1"/>
            <a:r>
              <a:rPr lang="en-US" sz="1600" dirty="0" smtClean="0"/>
              <a:t>What are the </a:t>
            </a:r>
            <a:r>
              <a:rPr lang="en-US" sz="1600" dirty="0" smtClean="0"/>
              <a:t>alternatives (e.g., dynamic allocation of TCP sockets as part of the scheduling process)?</a:t>
            </a:r>
          </a:p>
          <a:p>
            <a:r>
              <a:rPr lang="en-US" sz="1800" dirty="0" smtClean="0">
                <a:solidFill>
                  <a:srgbClr val="FF0000"/>
                </a:solidFill>
              </a:rPr>
              <a:t>Discussion: Put this information in the Service Agreement to be used as the default value(s). If a Provider CSSS can dynamically assign TS sockets, it will do so as part of the Service Package Result</a:t>
            </a:r>
          </a:p>
          <a:p>
            <a:pPr lvl="1"/>
            <a:r>
              <a:rPr lang="en-US" sz="1400" dirty="0" smtClean="0">
                <a:solidFill>
                  <a:srgbClr val="FF0000"/>
                </a:solidFill>
              </a:rPr>
              <a:t>Configuration Profiles may have to include placeholder (deferred value) configuration parameters to allow fo</a:t>
            </a:r>
            <a:r>
              <a:rPr lang="en-US" sz="1400" dirty="0" smtClean="0">
                <a:solidFill>
                  <a:srgbClr val="FF0000"/>
                </a:solidFill>
              </a:rPr>
              <a:t>r the return of dynamically-assigned TCP socket info</a:t>
            </a:r>
            <a:endParaRPr lang="en-US" sz="1400"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8</a:t>
            </a:fld>
            <a:endParaRPr lang="en-US"/>
          </a:p>
        </p:txBody>
      </p:sp>
      <p:sp>
        <p:nvSpPr>
          <p:cNvPr id="5" name="Title 1"/>
          <p:cNvSpPr>
            <a:spLocks noGrp="1"/>
          </p:cNvSpPr>
          <p:nvPr>
            <p:ph type="title"/>
          </p:nvPr>
        </p:nvSpPr>
        <p:spPr/>
        <p:txBody>
          <a:bodyPr/>
          <a:lstStyle/>
          <a:p>
            <a:pPr lvl="1"/>
            <a:r>
              <a:rPr lang="en-US" sz="2400" dirty="0"/>
              <a:t>Service Agreement Persistent Information: Transfer </a:t>
            </a:r>
            <a:r>
              <a:rPr lang="en-US" sz="2400" dirty="0" smtClean="0"/>
              <a:t>Service Ports</a:t>
            </a:r>
            <a:endParaRPr lang="en-US" sz="2400" dirty="0"/>
          </a:p>
        </p:txBody>
      </p:sp>
    </p:spTree>
    <p:extLst>
      <p:ext uri="{BB962C8B-B14F-4D97-AF65-F5344CB8AC3E}">
        <p14:creationId xmlns:p14="http://schemas.microsoft.com/office/powerpoint/2010/main" val="69970983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350"/>
            <a:ext cx="7423842" cy="611188"/>
          </a:xfrm>
        </p:spPr>
        <p:txBody>
          <a:bodyPr/>
          <a:lstStyle/>
          <a:p>
            <a:pPr lvl="1"/>
            <a:r>
              <a:rPr lang="en-US" sz="2400" dirty="0"/>
              <a:t>Service </a:t>
            </a:r>
            <a:r>
              <a:rPr lang="en-US" sz="2400" dirty="0" smtClean="0"/>
              <a:t>Agreement: </a:t>
            </a:r>
            <a:r>
              <a:rPr lang="en-US" sz="2400" dirty="0"/>
              <a:t>Permanent </a:t>
            </a:r>
            <a:r>
              <a:rPr lang="en-US" sz="2400" dirty="0" smtClean="0"/>
              <a:t>Data TS Configuration Profiles</a:t>
            </a:r>
            <a:endParaRPr lang="en-US" sz="2400" dirty="0"/>
          </a:p>
        </p:txBody>
      </p:sp>
      <p:sp>
        <p:nvSpPr>
          <p:cNvPr id="3" name="Content Placeholder 2"/>
          <p:cNvSpPr>
            <a:spLocks noGrp="1"/>
          </p:cNvSpPr>
          <p:nvPr>
            <p:ph idx="1"/>
          </p:nvPr>
        </p:nvSpPr>
        <p:spPr>
          <a:xfrm>
            <a:off x="378565" y="1033621"/>
            <a:ext cx="8050211" cy="5376232"/>
          </a:xfrm>
        </p:spPr>
        <p:txBody>
          <a:bodyPr/>
          <a:lstStyle/>
          <a:p>
            <a:r>
              <a:rPr lang="en-US" sz="2000" dirty="0" smtClean="0"/>
              <a:t>A permanent data transfer service is one that is established directly by the Service Agreement</a:t>
            </a:r>
          </a:p>
          <a:p>
            <a:pPr lvl="1"/>
            <a:r>
              <a:rPr lang="en-US" sz="1800" dirty="0" smtClean="0"/>
              <a:t>Different from scheduled Retrieval and Offline Forward services in that that are </a:t>
            </a:r>
            <a:r>
              <a:rPr lang="en-US" sz="1800" u="sng" dirty="0" smtClean="0"/>
              <a:t>not</a:t>
            </a:r>
            <a:r>
              <a:rPr lang="en-US" sz="1800" dirty="0" smtClean="0"/>
              <a:t> scheduled through Service Package Requests</a:t>
            </a:r>
          </a:p>
          <a:p>
            <a:pPr lvl="1"/>
            <a:r>
              <a:rPr lang="en-US" sz="1800" dirty="0" smtClean="0"/>
              <a:t>Each permanent data transfer service instance has its own dedicated configuration profile</a:t>
            </a:r>
          </a:p>
          <a:p>
            <a:pPr lvl="1"/>
            <a:r>
              <a:rPr lang="en-US" sz="1800" dirty="0" smtClean="0"/>
              <a:t>Start and stop times may specify any duration within the lifetime of the Service Agreement</a:t>
            </a:r>
          </a:p>
          <a:p>
            <a:r>
              <a:rPr lang="en-US" sz="2000" dirty="0" smtClean="0"/>
              <a:t>5 permanent data transfer service profiles:</a:t>
            </a:r>
          </a:p>
          <a:p>
            <a:pPr lvl="1"/>
            <a:r>
              <a:rPr lang="en-US" sz="1800" dirty="0"/>
              <a:t>Permanent RAF Offline</a:t>
            </a:r>
          </a:p>
          <a:p>
            <a:pPr lvl="1"/>
            <a:r>
              <a:rPr lang="en-US" sz="1800" dirty="0"/>
              <a:t>Permanent RCF Offline</a:t>
            </a:r>
          </a:p>
          <a:p>
            <a:pPr lvl="1"/>
            <a:r>
              <a:rPr lang="en-US" sz="1800" dirty="0" smtClean="0"/>
              <a:t>Permanent TD-CSTS </a:t>
            </a:r>
            <a:r>
              <a:rPr lang="en-US" sz="1800" dirty="0"/>
              <a:t>Complete</a:t>
            </a:r>
          </a:p>
          <a:p>
            <a:pPr lvl="1"/>
            <a:r>
              <a:rPr lang="en-US" sz="1800" dirty="0"/>
              <a:t>Return File Transfer</a:t>
            </a:r>
          </a:p>
          <a:p>
            <a:pPr lvl="1"/>
            <a:r>
              <a:rPr lang="en-US" sz="1800" dirty="0"/>
              <a:t>Forward File Transfer</a:t>
            </a:r>
          </a:p>
          <a:p>
            <a:pPr lvl="1"/>
            <a:endParaRPr lang="en-US" sz="1800" dirty="0"/>
          </a:p>
        </p:txBody>
      </p:sp>
      <p:sp>
        <p:nvSpPr>
          <p:cNvPr id="4" name="Slide Number Placeholder 3"/>
          <p:cNvSpPr>
            <a:spLocks noGrp="1"/>
          </p:cNvSpPr>
          <p:nvPr>
            <p:ph type="sldNum" sz="quarter" idx="10"/>
          </p:nvPr>
        </p:nvSpPr>
        <p:spPr/>
        <p:txBody>
          <a:bodyPr/>
          <a:lstStyle/>
          <a:p>
            <a:pPr>
              <a:defRPr/>
            </a:pPr>
            <a:fld id="{C03EF428-CDC8-4F7A-BAE8-5FA134E3D3D4}" type="slidenum">
              <a:rPr lang="en-US" smtClean="0"/>
              <a:pPr>
                <a:defRPr/>
              </a:pPr>
              <a:t>9</a:t>
            </a:fld>
            <a:endParaRPr lang="en-US"/>
          </a:p>
        </p:txBody>
      </p:sp>
    </p:spTree>
    <p:extLst>
      <p:ext uri="{BB962C8B-B14F-4D97-AF65-F5344CB8AC3E}">
        <p14:creationId xmlns:p14="http://schemas.microsoft.com/office/powerpoint/2010/main" val="383637803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SLE-SM Service Specification Red 1 - Overview3">
  <a:themeElements>
    <a:clrScheme name="SLE-SM Service Specification Red 1 - Overview3 10">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000000"/>
      </a:hlink>
      <a:folHlink>
        <a:srgbClr val="000000"/>
      </a:folHlink>
    </a:clrScheme>
    <a:fontScheme name="SLE-SM Service Specification Red 1 - Overview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4899FF">
            <a:alpha val="50000"/>
          </a:srgbClr>
        </a:solidFill>
        <a:ln w="12700"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4899FF">
            <a:alpha val="50000"/>
          </a:srgbClr>
        </a:solidFill>
        <a:ln w="12700" cap="flat"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bg1"/>
            </a:solidFill>
            <a:effectLst/>
            <a:latin typeface="Arial" charset="0"/>
          </a:defRPr>
        </a:defPPr>
      </a:lstStyle>
    </a:lnDef>
  </a:objectDefaults>
  <a:extraClrSchemeLst>
    <a:extraClrScheme>
      <a:clrScheme name="SLE-SM Service Specification Red 1 - Overview3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LE-SM Service Specification Red 1 - Overview3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LE-SM Service Specification Red 1 - Overview3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LE-SM Service Specification Red 1 - Overview3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LE-SM Service Specification Red 1 - Overview3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LE-SM Service Specification Red 1 - Overview3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8">
        <a:dk1>
          <a:srgbClr val="000000"/>
        </a:dk1>
        <a:lt1>
          <a:srgbClr val="FFFFFF"/>
        </a:lt1>
        <a:dk2>
          <a:srgbClr val="0091CA"/>
        </a:dk2>
        <a:lt2>
          <a:srgbClr val="022B47"/>
        </a:lt2>
        <a:accent1>
          <a:srgbClr val="0091CA"/>
        </a:accent1>
        <a:accent2>
          <a:srgbClr val="002B47"/>
        </a:accent2>
        <a:accent3>
          <a:srgbClr val="FFFFFF"/>
        </a:accent3>
        <a:accent4>
          <a:srgbClr val="000000"/>
        </a:accent4>
        <a:accent5>
          <a:srgbClr val="AAC7E1"/>
        </a:accent5>
        <a:accent6>
          <a:srgbClr val="00263F"/>
        </a:accent6>
        <a:hlink>
          <a:srgbClr val="BFEDFF"/>
        </a:hlink>
        <a:folHlink>
          <a:srgbClr val="B2B2B2"/>
        </a:folHlink>
      </a:clrScheme>
      <a:clrMap bg1="lt1" tx1="dk1" bg2="lt2" tx2="dk2" accent1="accent1" accent2="accent2" accent3="accent3" accent4="accent4" accent5="accent5" accent6="accent6" hlink="hlink" folHlink="folHlink"/>
    </a:extraClrScheme>
    <a:extraClrScheme>
      <a:clrScheme name="SLE-SM Service Specification Red 1 - Overview3 9">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BFEDFF"/>
        </a:hlink>
        <a:folHlink>
          <a:srgbClr val="000000"/>
        </a:folHlink>
      </a:clrScheme>
      <a:clrMap bg1="lt1" tx1="dk1" bg2="lt2" tx2="dk2" accent1="accent1" accent2="accent2" accent3="accent3" accent4="accent4" accent5="accent5" accent6="accent6" hlink="hlink" folHlink="folHlink"/>
    </a:extraClrScheme>
    <a:extraClrScheme>
      <a:clrScheme name="SLE-SM Service Specification Red 1 - Overview3 10">
        <a:dk1>
          <a:srgbClr val="000000"/>
        </a:dk1>
        <a:lt1>
          <a:srgbClr val="FFFFFF"/>
        </a:lt1>
        <a:dk2>
          <a:srgbClr val="FFFFFF"/>
        </a:dk2>
        <a:lt2>
          <a:srgbClr val="022B47"/>
        </a:lt2>
        <a:accent1>
          <a:srgbClr val="0091CA"/>
        </a:accent1>
        <a:accent2>
          <a:srgbClr val="002B47"/>
        </a:accent2>
        <a:accent3>
          <a:srgbClr val="FFFFFF"/>
        </a:accent3>
        <a:accent4>
          <a:srgbClr val="000000"/>
        </a:accent4>
        <a:accent5>
          <a:srgbClr val="AAC7E1"/>
        </a:accent5>
        <a:accent6>
          <a:srgbClr val="00263F"/>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519C13F5234A43A6B360F5DBB76A87" ma:contentTypeVersion="1" ma:contentTypeDescription="Create a new document." ma:contentTypeScope="" ma:versionID="2ec741695a9a4fd69fe0de2abc0ce0a2">
  <xsd:schema xmlns:xsd="http://www.w3.org/2001/XMLSchema" xmlns:xs="http://www.w3.org/2001/XMLSchema" xmlns:p="http://schemas.microsoft.com/office/2006/metadata/properties" xmlns:ns2="e738c1dd-527b-462d-8f99-0f1c6192028f" targetNamespace="http://schemas.microsoft.com/office/2006/metadata/properties" ma:root="true" ma:fieldsID="018601a662b052e221faacd66e60b3f1" ns2:_="">
    <xsd:import namespace="e738c1dd-527b-462d-8f99-0f1c6192028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38c1dd-527b-462d-8f99-0f1c6192028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E1DC249-B117-4EBF-83B2-1D195D6B0387}"/>
</file>

<file path=customXml/itemProps2.xml><?xml version="1.0" encoding="utf-8"?>
<ds:datastoreItem xmlns:ds="http://schemas.openxmlformats.org/officeDocument/2006/customXml" ds:itemID="{C997CA4B-56DF-40D1-B780-7967C7870FE3}"/>
</file>

<file path=customXml/itemProps3.xml><?xml version="1.0" encoding="utf-8"?>
<ds:datastoreItem xmlns:ds="http://schemas.openxmlformats.org/officeDocument/2006/customXml" ds:itemID="{DE20AB57-F338-4180-AFDD-B3CE112E3C08}"/>
</file>

<file path=docProps/app.xml><?xml version="1.0" encoding="utf-8"?>
<Properties xmlns="http://schemas.openxmlformats.org/officeDocument/2006/extended-properties" xmlns:vt="http://schemas.openxmlformats.org/officeDocument/2006/docPropsVTypes">
  <Template>SLE-SM Service Specification Red 1 - Overview3</Template>
  <TotalTime>41439</TotalTime>
  <Words>1181</Words>
  <Application>Microsoft Office PowerPoint</Application>
  <PresentationFormat>On-screen Show (4:3)</PresentationFormat>
  <Paragraphs>117</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ＭＳ Ｐゴシック</vt:lpstr>
      <vt:lpstr>Arial</vt:lpstr>
      <vt:lpstr>Times New Roman</vt:lpstr>
      <vt:lpstr>Wingdings</vt:lpstr>
      <vt:lpstr>SLE-SM Service Specification Red 1 - Overview3</vt:lpstr>
      <vt:lpstr>Simple Configuration Profile And Service Agreement</vt:lpstr>
      <vt:lpstr>Outline</vt:lpstr>
      <vt:lpstr>“Simple” Service Agreement</vt:lpstr>
      <vt:lpstr>Service Agreement: a Collection of Configuration Profiles (1 of 2)</vt:lpstr>
      <vt:lpstr>Service Agreement: a Collection of Configuration Profiles (2 of 2)</vt:lpstr>
      <vt:lpstr>Service Agreement Persistent Information: ESLT and Aperture</vt:lpstr>
      <vt:lpstr>Service Agreement Persistent Information: Offline Data Storage</vt:lpstr>
      <vt:lpstr>Service Agreement Persistent Information: Transfer Service Ports</vt:lpstr>
      <vt:lpstr>Service Agreement: Permanent Data TS Configuration Profiles</vt:lpstr>
      <vt:lpstr>Configuration Profiles: Updates Since Spring Meeting (1 of 2)</vt:lpstr>
      <vt:lpstr>Configuration Profiles: Updates Since Spring Meeting (2 of 2)</vt:lpstr>
      <vt:lpstr>Proposed Future Work</vt:lpstr>
    </vt:vector>
  </TitlesOfParts>
  <Company>VEGA Group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SLE SM Service Specification - Red 1  Overview</dc:title>
  <dc:creator>pquintela</dc:creator>
  <cp:keywords>SLE-SM</cp:keywords>
  <cp:lastModifiedBy>John Pietras</cp:lastModifiedBy>
  <cp:revision>974</cp:revision>
  <cp:lastPrinted>2018-04-05T17:26:36Z</cp:lastPrinted>
  <dcterms:created xsi:type="dcterms:W3CDTF">2006-05-15T11:39:39Z</dcterms:created>
  <dcterms:modified xsi:type="dcterms:W3CDTF">2018-10-15T17:06:50Z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0x01010062519C13F5234A43A6B360F5DBB76A87</vt:lpwstr>
  </property>
</Properties>
</file>