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59" autoAdjust="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8CF9-EB84-4947-B463-01C2BEB4FA86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D9C92-3DF0-4157-B0FE-4EF645478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6B465B-BFC5-4E6D-880D-72F707F8F23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2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88495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7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6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1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41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6" name="Rectangle 826"/>
          <p:cNvSpPr>
            <a:spLocks noChangeArrowheads="1"/>
          </p:cNvSpPr>
          <p:nvPr userDrawn="1"/>
        </p:nvSpPr>
        <p:spPr bwMode="auto">
          <a:xfrm>
            <a:off x="623888" y="836613"/>
            <a:ext cx="8015287" cy="77787"/>
          </a:xfrm>
          <a:prstGeom prst="rect">
            <a:avLst/>
          </a:prstGeom>
          <a:solidFill>
            <a:srgbClr val="333399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40641" name="Rectangle 2017"/>
          <p:cNvSpPr>
            <a:spLocks noChangeArrowheads="1"/>
          </p:cNvSpPr>
          <p:nvPr userDrawn="1"/>
        </p:nvSpPr>
        <p:spPr bwMode="auto">
          <a:xfrm>
            <a:off x="8664575" y="6624638"/>
            <a:ext cx="320675" cy="234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AF3677-625B-4832-9D6B-82B490883051}" type="slidenum">
              <a:rPr lang="en-US" sz="1000">
                <a:solidFill>
                  <a:srgbClr val="0000FF"/>
                </a:solidFill>
              </a:rPr>
              <a:pPr defTabSz="82073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>
              <a:solidFill>
                <a:srgbClr val="0000FF"/>
              </a:solidFill>
            </a:endParaRPr>
          </a:p>
        </p:txBody>
      </p:sp>
      <p:graphicFrame>
        <p:nvGraphicFramePr>
          <p:cNvPr id="1027" name="Object 2022"/>
          <p:cNvGraphicFramePr>
            <a:graphicFrameLocks noChangeAspect="1"/>
          </p:cNvGraphicFramePr>
          <p:nvPr/>
        </p:nvGraphicFramePr>
        <p:xfrm>
          <a:off x="228600" y="152400"/>
          <a:ext cx="24479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Bitmap Image" r:id="rId15" imgW="2448267" imgH="638264" progId="PBrush">
                  <p:embed/>
                </p:oleObj>
              </mc:Choice>
              <mc:Fallback>
                <p:oleObj name="Bitmap Image" r:id="rId15" imgW="2448267" imgH="63826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24479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91919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part1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76600" y="6477000"/>
            <a:ext cx="2590800" cy="34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30" name="Text Box 26"/>
          <p:cNvSpPr txBox="1">
            <a:spLocks noChangeArrowheads="1"/>
          </p:cNvSpPr>
          <p:nvPr/>
        </p:nvSpPr>
        <p:spPr bwMode="auto">
          <a:xfrm>
            <a:off x="381000" y="2438400"/>
            <a:ext cx="8305800" cy="1508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 Management </a:t>
            </a:r>
            <a:r>
              <a:rPr lang="en-US" sz="2500" b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Workplan</a:t>
            </a:r>
            <a:r>
              <a:rPr lang="en-US" sz="25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Fall 2017 – Spring 2018</a:t>
            </a:r>
            <a:endParaRPr lang="en-US" sz="2500" b="1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 Meeting 2017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R. Haddow November 2017</a:t>
            </a:r>
            <a:endParaRPr lang="en-US" sz="14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22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/>
            </a:pPr>
            <a:r>
              <a:rPr lang="en-US" sz="2400" b="0" dirty="0" smtClean="0"/>
              <a:t>Simple Schedule BB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Get the test report updated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Publish the Simple Schedule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/>
            </a:pPr>
            <a:r>
              <a:rPr lang="en-US" sz="2000" b="0" dirty="0" smtClean="0"/>
              <a:t>Planning Info BB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/>
              <a:t>Update </a:t>
            </a:r>
            <a:r>
              <a:rPr lang="en-US" sz="1600" b="0" dirty="0" smtClean="0"/>
              <a:t>current draft of PIF in line with discussions at den Haag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Aim for first Agency review after Gaithersburg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/>
            </a:pPr>
            <a:r>
              <a:rPr lang="en-US" sz="2000" b="0" dirty="0" smtClean="0"/>
              <a:t>TGFT BB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/>
              <a:t>Test plan completed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/>
              <a:t>Testing between Chinese/CNES started</a:t>
            </a:r>
          </a:p>
          <a:p>
            <a:pPr marL="1606550" lvl="3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1600" b="0" dirty="0" smtClean="0"/>
              <a:t>As minimum have established connectivity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/>
              <a:t>Revised draft of white book and schema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Aim for first Agency review after Gaithersburg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6520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 startAt="4"/>
            </a:pPr>
            <a:r>
              <a:rPr lang="en-US" sz="2400" b="0" dirty="0" smtClean="0"/>
              <a:t>SMURF BB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/>
              <a:t>Update the </a:t>
            </a:r>
            <a:r>
              <a:rPr lang="en-US" sz="1600" b="0" dirty="0" smtClean="0"/>
              <a:t>White Book in line with den Haag discussions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Produce required XML schema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Draft Test plan available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Initial testing between ESA/DLR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/>
              <a:t>Aim for first Agency review after Gaithersburg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 startAt="4"/>
            </a:pPr>
            <a:r>
              <a:rPr lang="en-US" sz="2400" b="0" dirty="0" smtClean="0"/>
              <a:t>Service Agreement and Service </a:t>
            </a:r>
            <a:r>
              <a:rPr lang="en-US" sz="2400" b="0" dirty="0" err="1" smtClean="0"/>
              <a:t>Config</a:t>
            </a:r>
            <a:r>
              <a:rPr lang="en-US" sz="2400" b="0" dirty="0" smtClean="0"/>
              <a:t> Profile BB</a:t>
            </a:r>
            <a:endParaRPr lang="en-US" sz="24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Formalize as official project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Outline White </a:t>
            </a:r>
            <a:r>
              <a:rPr lang="en-US" sz="1600" b="0" dirty="0"/>
              <a:t>Book in line with den Haag </a:t>
            </a:r>
            <a:r>
              <a:rPr lang="en-US" sz="1600" b="0" dirty="0" smtClean="0"/>
              <a:t>discussions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Update to “Cookie Cutter” TN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 startAt="4"/>
            </a:pPr>
            <a:r>
              <a:rPr lang="en-US" sz="2400" b="0" dirty="0" smtClean="0"/>
              <a:t>Service </a:t>
            </a:r>
            <a:r>
              <a:rPr lang="en-US" sz="2400" b="0" dirty="0" err="1" smtClean="0"/>
              <a:t>Pkg</a:t>
            </a:r>
            <a:r>
              <a:rPr lang="en-US" sz="2400" b="0" dirty="0" smtClean="0"/>
              <a:t> BB</a:t>
            </a:r>
            <a:endParaRPr lang="en-US" sz="24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/>
              <a:t>Formalize as official </a:t>
            </a:r>
            <a:r>
              <a:rPr lang="en-US" sz="1600" b="0" dirty="0" smtClean="0"/>
              <a:t>project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Complete White Book by Gaithersburg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Produce XML Schema</a:t>
            </a:r>
            <a:endParaRPr lang="en-US" sz="16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endParaRPr lang="en-US" sz="16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5317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 startAt="7"/>
            </a:pPr>
            <a:r>
              <a:rPr lang="en-US" sz="2400" b="0" dirty="0" smtClean="0"/>
              <a:t>Event Sequence BB</a:t>
            </a:r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TBD</a:t>
            </a:r>
            <a:endParaRPr lang="en-US" sz="1600" b="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 startAt="7"/>
            </a:pPr>
            <a:r>
              <a:rPr lang="en-US" sz="2400" b="0" dirty="0" smtClean="0"/>
              <a:t>Service Catalogue MB</a:t>
            </a:r>
            <a:endParaRPr lang="en-US" sz="24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Revised draft.</a:t>
            </a:r>
            <a:endParaRPr lang="en-US" sz="1600" b="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 startAt="7"/>
            </a:pPr>
            <a:r>
              <a:rPr lang="en-US" sz="2400" b="0" dirty="0" smtClean="0"/>
              <a:t>Management Services BB</a:t>
            </a:r>
            <a:endParaRPr lang="en-US" sz="24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r>
              <a:rPr lang="en-US" sz="1600" b="0" dirty="0" smtClean="0"/>
              <a:t>Produce draft concept.</a:t>
            </a:r>
            <a:endParaRPr lang="en-US" sz="16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endParaRPr lang="en-US" sz="1600" b="0" dirty="0"/>
          </a:p>
          <a:p>
            <a:pPr marL="1260475" lvl="2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Wingdings" panose="05000000000000000000" pitchFamily="2" charset="2"/>
              <a:buChar char="§"/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10318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5E0F57-B44D-4749-8F54-D81670678DB2}"/>
</file>

<file path=customXml/itemProps2.xml><?xml version="1.0" encoding="utf-8"?>
<ds:datastoreItem xmlns:ds="http://schemas.openxmlformats.org/officeDocument/2006/customXml" ds:itemID="{9278A338-2E05-46EA-90FB-B67F4C35B712}"/>
</file>

<file path=customXml/itemProps3.xml><?xml version="1.0" encoding="utf-8"?>
<ds:datastoreItem xmlns:ds="http://schemas.openxmlformats.org/officeDocument/2006/customXml" ds:itemID="{16534C66-09A3-4F77-A8CB-B51429F79B8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TMOD Presentations</vt:lpstr>
      <vt:lpstr>Bitmap Image</vt:lpstr>
      <vt:lpstr>PowerPoint Presentation</vt:lpstr>
      <vt:lpstr>   </vt:lpstr>
      <vt:lpstr>   </vt:lpstr>
      <vt:lpstr>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Dr. Colin R. Haddow</cp:lastModifiedBy>
  <cp:revision>139</cp:revision>
  <dcterms:created xsi:type="dcterms:W3CDTF">2014-03-29T15:59:08Z</dcterms:created>
  <dcterms:modified xsi:type="dcterms:W3CDTF">2017-11-09T14:49:52Z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sue Date">
    <vt:filetime>2017-11-04T23:00:00Z</vt:filetime>
  </property>
  <property fmtid="{D5CDD505-2E9C-101B-9397-08002B2CF9AE}" pid="3" name="Document Type">
    <vt:lpwstr>HO - Handout / Presentation</vt:lpwstr>
  </property>
  <property fmtid="{D5CDD505-2E9C-101B-9397-08002B2CF9AE}" pid="4" name="ContentTypeId">
    <vt:lpwstr>0x01010062519C13F5234A43A6B360F5DBB76A87</vt:lpwstr>
  </property>
</Properties>
</file>