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4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>
        <p:scale>
          <a:sx n="66" d="100"/>
          <a:sy n="66" d="100"/>
        </p:scale>
        <p:origin x="716" y="-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112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Service Management Closing Plenary</a:t>
            </a:r>
            <a:endParaRPr lang="en-US" sz="25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Fall Meeting 2017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R. Haddow November 2017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Effect of Service Management…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417638"/>
            <a:ext cx="6502400" cy="43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Achievements at Den Haag Meeting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TGFT</a:t>
            </a:r>
            <a:r>
              <a:rPr lang="en-GB" sz="2000" dirty="0" smtClean="0"/>
              <a:t>  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Progress on White Book – now aim to go to Agency review after </a:t>
            </a: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</a:rPr>
              <a:t>Gaithersburg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Discussion on prototyping</a:t>
            </a:r>
            <a:endParaRPr lang="en-GB" sz="2400" dirty="0">
              <a:solidFill>
                <a:srgbClr val="000000"/>
              </a:solidFill>
              <a:latin typeface="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SMURF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Useful discussion of SMURF - identified some missing items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Replace Service package request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“Time Windows”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Progress on White Book – now aim to go to Agency review after </a:t>
            </a: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</a:rPr>
              <a:t>Gaithersburg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PIF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Resolved outstanding issues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Progress on White Book – now aim to go to Agency review after </a:t>
            </a:r>
            <a:r>
              <a:rPr lang="en-US" sz="2000" dirty="0">
                <a:solidFill>
                  <a:srgbClr val="004080"/>
                </a:solidFill>
                <a:latin typeface="Calibri" panose="020F0502020204030204" pitchFamily="34" charset="0"/>
              </a:rPr>
              <a:t>Gaithersburg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Achievements at Den Haag Meeting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GB" sz="2000" dirty="0" smtClean="0"/>
              <a:t>Management Services</a:t>
            </a:r>
            <a:r>
              <a:rPr lang="en-GB" sz="2000" dirty="0" smtClean="0"/>
              <a:t>  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Progress made on high level concepts.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Usefulness of considering lifecycle/state machine clearly indicated by </a:t>
            </a:r>
            <a:r>
              <a:rPr lang="en-GB" sz="2000" dirty="0" err="1" smtClean="0">
                <a:solidFill>
                  <a:srgbClr val="004080"/>
                </a:solidFill>
                <a:latin typeface="Calibri" panose="020F0502020204030204" pitchFamily="34" charset="0"/>
              </a:rPr>
              <a:t>disucssion</a:t>
            </a:r>
            <a:endParaRPr lang="en-GB" sz="2400" dirty="0">
              <a:solidFill>
                <a:srgbClr val="000000"/>
              </a:solidFill>
              <a:latin typeface="Roman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sz="2000" dirty="0" err="1" smtClean="0"/>
              <a:t>Config</a:t>
            </a:r>
            <a:r>
              <a:rPr lang="en-GB" sz="2000" dirty="0" smtClean="0"/>
              <a:t> Profile</a:t>
            </a:r>
            <a:endParaRPr lang="en-GB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Useful discussions on </a:t>
            </a:r>
            <a:r>
              <a:rPr lang="en-GB" sz="2000" dirty="0" err="1" smtClean="0">
                <a:solidFill>
                  <a:srgbClr val="004080"/>
                </a:solidFill>
                <a:latin typeface="Calibri" panose="020F0502020204030204" pitchFamily="34" charset="0"/>
              </a:rPr>
              <a:t>Config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 Profile construction rules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This provides input for the </a:t>
            </a:r>
            <a:r>
              <a:rPr lang="en-GB" sz="2000" dirty="0" err="1" smtClean="0">
                <a:solidFill>
                  <a:srgbClr val="004080"/>
                </a:solidFill>
                <a:latin typeface="Calibri" panose="020F0502020204030204" pitchFamily="34" charset="0"/>
              </a:rPr>
              <a:t>Config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 Profile Book.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sz="2000" dirty="0" smtClean="0"/>
              <a:t>Service Package</a:t>
            </a:r>
            <a:endParaRPr lang="en-GB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Working group updated on current status.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sz="2000" dirty="0" smtClean="0"/>
              <a:t>Service Catalogue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4080"/>
                </a:solidFill>
                <a:latin typeface="Calibri" panose="020F0502020204030204" pitchFamily="34" charset="0"/>
              </a:rPr>
              <a:t>Working group updated on current status.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Achievements at Den Haag Meeting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6002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Joint Session with CSTS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Reviewed subject of Event Sequences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Discussion of IOAG priorities </a:t>
            </a:r>
            <a:r>
              <a:rPr lang="en-GB" sz="2000" dirty="0" err="1" smtClean="0">
                <a:solidFill>
                  <a:srgbClr val="004080"/>
                </a:solidFill>
                <a:latin typeface="Calibri" panose="020F0502020204030204" pitchFamily="34" charset="0"/>
              </a:rPr>
              <a:t>wrt</a:t>
            </a:r>
            <a:r>
              <a:rPr lang="en-GB" sz="2000" dirty="0" smtClean="0">
                <a:solidFill>
                  <a:srgbClr val="004080"/>
                </a:solidFill>
                <a:latin typeface="Calibri" panose="020F0502020204030204" pitchFamily="34" charset="0"/>
              </a:rPr>
              <a:t> CSS Area.</a:t>
            </a: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4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spcBef>
                <a:spcPts val="1800"/>
              </a:spcBef>
            </a:pPr>
            <a:r>
              <a:rPr lang="en-GB" dirty="0" smtClean="0"/>
              <a:t>Many thanks to everybody for the hard work!</a:t>
            </a:r>
          </a:p>
          <a:p>
            <a:pPr algn="ctr">
              <a:spcBef>
                <a:spcPts val="1800"/>
              </a:spcBef>
            </a:pPr>
            <a:r>
              <a:rPr lang="en-GB" dirty="0" smtClean="0"/>
              <a:t>Hope to see you all in </a:t>
            </a:r>
            <a:r>
              <a:rPr lang="en-US" sz="2800" dirty="0">
                <a:solidFill>
                  <a:srgbClr val="004080"/>
                </a:solidFill>
                <a:latin typeface="Calibri" panose="020F0502020204030204" pitchFamily="34" charset="0"/>
              </a:rPr>
              <a:t>Gaithersburg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6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245F01-0EA6-4582-A9F0-320C75D6969A}"/>
</file>

<file path=customXml/itemProps2.xml><?xml version="1.0" encoding="utf-8"?>
<ds:datastoreItem xmlns:ds="http://schemas.openxmlformats.org/officeDocument/2006/customXml" ds:itemID="{8F545290-3CA8-4D6E-AF9B-445E80FF71CA}"/>
</file>

<file path=customXml/itemProps3.xml><?xml version="1.0" encoding="utf-8"?>
<ds:datastoreItem xmlns:ds="http://schemas.openxmlformats.org/officeDocument/2006/customXml" ds:itemID="{973350DA-02EB-429A-B112-4AF07C3F932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Roman</vt:lpstr>
      <vt:lpstr>TMOD Presentations</vt:lpstr>
      <vt:lpstr>Bitmap Image</vt:lpstr>
      <vt:lpstr>PowerPoint Presentation</vt:lpstr>
      <vt:lpstr>  The Effect of Service Management…</vt:lpstr>
      <vt:lpstr>  Achievements at Den Haag Meeting</vt:lpstr>
      <vt:lpstr>  Achievements at Den Haag Meeting</vt:lpstr>
      <vt:lpstr>  Achievements at Den Haag Meeting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Dr. Colin R. Haddow</cp:lastModifiedBy>
  <cp:revision>149</cp:revision>
  <dcterms:created xsi:type="dcterms:W3CDTF">2014-03-29T15:59:08Z</dcterms:created>
  <dcterms:modified xsi:type="dcterms:W3CDTF">2017-11-09T15:12:12Z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sue Date">
    <vt:filetime>2017-11-04T23:00:00Z</vt:filetime>
  </property>
  <property fmtid="{D5CDD505-2E9C-101B-9397-08002B2CF9AE}" pid="3" name="Document Type">
    <vt:lpwstr>HO - Handout / Presentation</vt:lpwstr>
  </property>
  <property fmtid="{D5CDD505-2E9C-101B-9397-08002B2CF9AE}" pid="4" name="ContentTypeId">
    <vt:lpwstr>0x01010062519C13F5234A43A6B360F5DBB76A87</vt:lpwstr>
  </property>
</Properties>
</file>