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40.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41.xml" ContentType="application/vnd.openxmlformats-officedocument.presentationml.slide+xml"/>
  <Override PartName="/ppt/slides/slide8.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Masters/notesMaster1.xml" ContentType="application/vnd.openxmlformats-officedocument.presentationml.notesMaster+xml"/>
  <Override PartName="/ppt/theme/theme3.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handoutMasters/handoutMaster1.xml" ContentType="application/vnd.openxmlformats-officedocument.presentationml.handout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9" r:id="rId1"/>
  </p:sldMasterIdLst>
  <p:notesMasterIdLst>
    <p:notesMasterId r:id="rId43"/>
  </p:notesMasterIdLst>
  <p:handoutMasterIdLst>
    <p:handoutMasterId r:id="rId44"/>
  </p:handoutMasterIdLst>
  <p:sldIdLst>
    <p:sldId id="256" r:id="rId2"/>
    <p:sldId id="385" r:id="rId3"/>
    <p:sldId id="446" r:id="rId4"/>
    <p:sldId id="350" r:id="rId5"/>
    <p:sldId id="433" r:id="rId6"/>
    <p:sldId id="387" r:id="rId7"/>
    <p:sldId id="418" r:id="rId8"/>
    <p:sldId id="360" r:id="rId9"/>
    <p:sldId id="414" r:id="rId10"/>
    <p:sldId id="445" r:id="rId11"/>
    <p:sldId id="361" r:id="rId12"/>
    <p:sldId id="415" r:id="rId13"/>
    <p:sldId id="436" r:id="rId14"/>
    <p:sldId id="420" r:id="rId15"/>
    <p:sldId id="417" r:id="rId16"/>
    <p:sldId id="416" r:id="rId17"/>
    <p:sldId id="435" r:id="rId18"/>
    <p:sldId id="422" r:id="rId19"/>
    <p:sldId id="437" r:id="rId20"/>
    <p:sldId id="438" r:id="rId21"/>
    <p:sldId id="439" r:id="rId22"/>
    <p:sldId id="442" r:id="rId23"/>
    <p:sldId id="447" r:id="rId24"/>
    <p:sldId id="440" r:id="rId25"/>
    <p:sldId id="441" r:id="rId26"/>
    <p:sldId id="427" r:id="rId27"/>
    <p:sldId id="428" r:id="rId28"/>
    <p:sldId id="429" r:id="rId29"/>
    <p:sldId id="443" r:id="rId30"/>
    <p:sldId id="419" r:id="rId31"/>
    <p:sldId id="432" r:id="rId32"/>
    <p:sldId id="410" r:id="rId33"/>
    <p:sldId id="434" r:id="rId34"/>
    <p:sldId id="444" r:id="rId35"/>
    <p:sldId id="423" r:id="rId36"/>
    <p:sldId id="421" r:id="rId37"/>
    <p:sldId id="411" r:id="rId38"/>
    <p:sldId id="413" r:id="rId39"/>
    <p:sldId id="412" r:id="rId40"/>
    <p:sldId id="377" r:id="rId41"/>
    <p:sldId id="431" r:id="rId42"/>
  </p:sldIdLst>
  <p:sldSz cx="9144000" cy="6858000" type="screen4x3"/>
  <p:notesSz cx="7010400" cy="9296400"/>
  <p:defaultTextStyle>
    <a:defPPr>
      <a:defRPr lang="en-GB"/>
    </a:defPPr>
    <a:lvl1pPr algn="l" rtl="0" eaLnBrk="0" fontAlgn="base" hangingPunct="0">
      <a:spcBef>
        <a:spcPct val="0"/>
      </a:spcBef>
      <a:spcAft>
        <a:spcPct val="0"/>
      </a:spcAft>
      <a:defRPr sz="2000" kern="1200">
        <a:solidFill>
          <a:schemeClr val="bg1"/>
        </a:solidFill>
        <a:latin typeface="Arial" charset="0"/>
        <a:ea typeface="+mn-ea"/>
        <a:cs typeface="+mn-cs"/>
      </a:defRPr>
    </a:lvl1pPr>
    <a:lvl2pPr marL="457200" algn="l" rtl="0" eaLnBrk="0" fontAlgn="base" hangingPunct="0">
      <a:spcBef>
        <a:spcPct val="0"/>
      </a:spcBef>
      <a:spcAft>
        <a:spcPct val="0"/>
      </a:spcAft>
      <a:defRPr sz="2000" kern="1200">
        <a:solidFill>
          <a:schemeClr val="bg1"/>
        </a:solidFill>
        <a:latin typeface="Arial" charset="0"/>
        <a:ea typeface="+mn-ea"/>
        <a:cs typeface="+mn-cs"/>
      </a:defRPr>
    </a:lvl2pPr>
    <a:lvl3pPr marL="914400" algn="l" rtl="0" eaLnBrk="0" fontAlgn="base" hangingPunct="0">
      <a:spcBef>
        <a:spcPct val="0"/>
      </a:spcBef>
      <a:spcAft>
        <a:spcPct val="0"/>
      </a:spcAft>
      <a:defRPr sz="2000" kern="1200">
        <a:solidFill>
          <a:schemeClr val="bg1"/>
        </a:solidFill>
        <a:latin typeface="Arial" charset="0"/>
        <a:ea typeface="+mn-ea"/>
        <a:cs typeface="+mn-cs"/>
      </a:defRPr>
    </a:lvl3pPr>
    <a:lvl4pPr marL="1371600" algn="l" rtl="0" eaLnBrk="0" fontAlgn="base" hangingPunct="0">
      <a:spcBef>
        <a:spcPct val="0"/>
      </a:spcBef>
      <a:spcAft>
        <a:spcPct val="0"/>
      </a:spcAft>
      <a:defRPr sz="2000" kern="1200">
        <a:solidFill>
          <a:schemeClr val="bg1"/>
        </a:solidFill>
        <a:latin typeface="Arial" charset="0"/>
        <a:ea typeface="+mn-ea"/>
        <a:cs typeface="+mn-cs"/>
      </a:defRPr>
    </a:lvl4pPr>
    <a:lvl5pPr marL="1828800" algn="l" rtl="0" eaLnBrk="0" fontAlgn="base" hangingPunct="0">
      <a:spcBef>
        <a:spcPct val="0"/>
      </a:spcBef>
      <a:spcAft>
        <a:spcPct val="0"/>
      </a:spcAft>
      <a:defRPr sz="2000" kern="1200">
        <a:solidFill>
          <a:schemeClr val="bg1"/>
        </a:solidFill>
        <a:latin typeface="Arial" charset="0"/>
        <a:ea typeface="+mn-ea"/>
        <a:cs typeface="+mn-cs"/>
      </a:defRPr>
    </a:lvl5pPr>
    <a:lvl6pPr marL="2286000" algn="l" defTabSz="914400" rtl="0" eaLnBrk="1" latinLnBrk="0" hangingPunct="1">
      <a:defRPr sz="2000" kern="1200">
        <a:solidFill>
          <a:schemeClr val="bg1"/>
        </a:solidFill>
        <a:latin typeface="Arial" charset="0"/>
        <a:ea typeface="+mn-ea"/>
        <a:cs typeface="+mn-cs"/>
      </a:defRPr>
    </a:lvl6pPr>
    <a:lvl7pPr marL="2743200" algn="l" defTabSz="914400" rtl="0" eaLnBrk="1" latinLnBrk="0" hangingPunct="1">
      <a:defRPr sz="2000" kern="1200">
        <a:solidFill>
          <a:schemeClr val="bg1"/>
        </a:solidFill>
        <a:latin typeface="Arial" charset="0"/>
        <a:ea typeface="+mn-ea"/>
        <a:cs typeface="+mn-cs"/>
      </a:defRPr>
    </a:lvl7pPr>
    <a:lvl8pPr marL="3200400" algn="l" defTabSz="914400" rtl="0" eaLnBrk="1" latinLnBrk="0" hangingPunct="1">
      <a:defRPr sz="2000" kern="1200">
        <a:solidFill>
          <a:schemeClr val="bg1"/>
        </a:solidFill>
        <a:latin typeface="Arial" charset="0"/>
        <a:ea typeface="+mn-ea"/>
        <a:cs typeface="+mn-cs"/>
      </a:defRPr>
    </a:lvl8pPr>
    <a:lvl9pPr marL="3657600" algn="l" defTabSz="914400" rtl="0" eaLnBrk="1" latinLnBrk="0" hangingPunct="1">
      <a:defRPr sz="2000" kern="1200">
        <a:solidFill>
          <a:schemeClr val="bg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4899FF"/>
    <a:srgbClr val="FFFFFF"/>
    <a:srgbClr val="FF9933"/>
    <a:srgbClr val="FF6699"/>
    <a:srgbClr val="FFFF00"/>
    <a:srgbClr val="1B82FF"/>
    <a:srgbClr val="006EF4"/>
    <a:srgbClr val="6600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4570" autoAdjust="0"/>
    <p:restoredTop sz="94591" autoAdjust="0"/>
  </p:normalViewPr>
  <p:slideViewPr>
    <p:cSldViewPr snapToGrid="0">
      <p:cViewPr>
        <p:scale>
          <a:sx n="112" d="100"/>
          <a:sy n="112" d="100"/>
        </p:scale>
        <p:origin x="-924" y="-78"/>
      </p:cViewPr>
      <p:guideLst>
        <p:guide orient="horz" pos="2248"/>
        <p:guide pos="4160"/>
        <p:guide pos="1520"/>
      </p:guideLst>
    </p:cSldViewPr>
  </p:slideViewPr>
  <p:outlineViewPr>
    <p:cViewPr>
      <p:scale>
        <a:sx n="66" d="100"/>
        <a:sy n="66" d="100"/>
      </p:scale>
      <p:origin x="0" y="0"/>
    </p:cViewPr>
  </p:outlineViewPr>
  <p:notesTextViewPr>
    <p:cViewPr>
      <p:scale>
        <a:sx n="75" d="100"/>
        <a:sy n="75" d="100"/>
      </p:scale>
      <p:origin x="0" y="0"/>
    </p:cViewPr>
  </p:notesTextViewPr>
  <p:sorterViewPr>
    <p:cViewPr>
      <p:scale>
        <a:sx n="86" d="100"/>
        <a:sy n="86" d="100"/>
      </p:scale>
      <p:origin x="0" y="0"/>
    </p:cViewPr>
  </p:sorterViewPr>
  <p:notesViewPr>
    <p:cSldViewPr snapToGrid="0">
      <p:cViewPr>
        <p:scale>
          <a:sx n="100" d="100"/>
          <a:sy n="100" d="100"/>
        </p:scale>
        <p:origin x="-2172" y="-72"/>
      </p:cViewPr>
      <p:guideLst>
        <p:guide orient="horz" pos="2929"/>
        <p:guide pos="2209"/>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50"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customXml" Target="../customXml/item3.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3037735" cy="464503"/>
          </a:xfrm>
          <a:prstGeom prst="rect">
            <a:avLst/>
          </a:prstGeom>
          <a:noFill/>
          <a:ln w="12700">
            <a:noFill/>
            <a:miter lim="800000"/>
            <a:headEnd type="none" w="sm" len="sm"/>
            <a:tailEnd type="none" w="sm" len="sm"/>
          </a:ln>
          <a:effectLst/>
        </p:spPr>
        <p:txBody>
          <a:bodyPr vert="horz" wrap="none" lIns="91659" tIns="45830" rIns="91659" bIns="45830" numCol="1" anchor="ctr" anchorCtr="0" compatLnSpc="1">
            <a:prstTxWarp prst="textNoShape">
              <a:avLst/>
            </a:prstTxWarp>
          </a:bodyPr>
          <a:lstStyle>
            <a:lvl1pPr defTabSz="916107">
              <a:defRPr sz="1200">
                <a:solidFill>
                  <a:schemeClr val="tx1"/>
                </a:solidFill>
                <a:latin typeface="Times New Roman" pitchFamily="18" charset="0"/>
              </a:defRPr>
            </a:lvl1pPr>
          </a:lstStyle>
          <a:p>
            <a:pPr>
              <a:defRPr/>
            </a:pPr>
            <a:endParaRPr lang="en-GB"/>
          </a:p>
        </p:txBody>
      </p:sp>
      <p:sp>
        <p:nvSpPr>
          <p:cNvPr id="44035" name="Rectangle 3"/>
          <p:cNvSpPr>
            <a:spLocks noGrp="1" noChangeArrowheads="1"/>
          </p:cNvSpPr>
          <p:nvPr>
            <p:ph type="dt" sz="quarter" idx="1"/>
          </p:nvPr>
        </p:nvSpPr>
        <p:spPr bwMode="auto">
          <a:xfrm>
            <a:off x="3972667" y="0"/>
            <a:ext cx="3037734" cy="464503"/>
          </a:xfrm>
          <a:prstGeom prst="rect">
            <a:avLst/>
          </a:prstGeom>
          <a:noFill/>
          <a:ln w="12700">
            <a:noFill/>
            <a:miter lim="800000"/>
            <a:headEnd type="none" w="sm" len="sm"/>
            <a:tailEnd type="none" w="sm" len="sm"/>
          </a:ln>
          <a:effectLst/>
        </p:spPr>
        <p:txBody>
          <a:bodyPr vert="horz" wrap="none" lIns="91659" tIns="45830" rIns="91659" bIns="45830" numCol="1" anchor="ctr" anchorCtr="0" compatLnSpc="1">
            <a:prstTxWarp prst="textNoShape">
              <a:avLst/>
            </a:prstTxWarp>
          </a:bodyPr>
          <a:lstStyle>
            <a:lvl1pPr algn="r" defTabSz="916107">
              <a:defRPr sz="1200">
                <a:solidFill>
                  <a:schemeClr val="tx1"/>
                </a:solidFill>
                <a:latin typeface="Arial" charset="0"/>
              </a:defRPr>
            </a:lvl1pPr>
          </a:lstStyle>
          <a:p>
            <a:pPr>
              <a:defRPr/>
            </a:pPr>
            <a:endParaRPr lang="en-GB"/>
          </a:p>
        </p:txBody>
      </p:sp>
      <p:sp>
        <p:nvSpPr>
          <p:cNvPr id="44036" name="Rectangle 4"/>
          <p:cNvSpPr>
            <a:spLocks noGrp="1" noChangeArrowheads="1"/>
          </p:cNvSpPr>
          <p:nvPr>
            <p:ph type="ftr" sz="quarter" idx="2"/>
          </p:nvPr>
        </p:nvSpPr>
        <p:spPr bwMode="auto">
          <a:xfrm>
            <a:off x="0" y="8831898"/>
            <a:ext cx="3037735" cy="464502"/>
          </a:xfrm>
          <a:prstGeom prst="rect">
            <a:avLst/>
          </a:prstGeom>
          <a:noFill/>
          <a:ln w="12700">
            <a:noFill/>
            <a:miter lim="800000"/>
            <a:headEnd type="none" w="sm" len="sm"/>
            <a:tailEnd type="none" w="sm" len="sm"/>
          </a:ln>
          <a:effectLst/>
        </p:spPr>
        <p:txBody>
          <a:bodyPr vert="horz" wrap="none" lIns="91659" tIns="45830" rIns="91659" bIns="45830" numCol="1" anchor="b" anchorCtr="0" compatLnSpc="1">
            <a:prstTxWarp prst="textNoShape">
              <a:avLst/>
            </a:prstTxWarp>
          </a:bodyPr>
          <a:lstStyle>
            <a:lvl1pPr defTabSz="916107">
              <a:defRPr sz="1200">
                <a:solidFill>
                  <a:schemeClr val="tx1"/>
                </a:solidFill>
                <a:latin typeface="Times New Roman" pitchFamily="18" charset="0"/>
              </a:defRPr>
            </a:lvl1pPr>
          </a:lstStyle>
          <a:p>
            <a:pPr>
              <a:defRPr/>
            </a:pPr>
            <a:endParaRPr lang="en-GB"/>
          </a:p>
        </p:txBody>
      </p:sp>
      <p:sp>
        <p:nvSpPr>
          <p:cNvPr id="44037" name="Rectangle 5"/>
          <p:cNvSpPr>
            <a:spLocks noGrp="1" noChangeArrowheads="1"/>
          </p:cNvSpPr>
          <p:nvPr>
            <p:ph type="sldNum" sz="quarter" idx="3"/>
          </p:nvPr>
        </p:nvSpPr>
        <p:spPr bwMode="auto">
          <a:xfrm>
            <a:off x="3972667" y="8831898"/>
            <a:ext cx="3037734" cy="464502"/>
          </a:xfrm>
          <a:prstGeom prst="rect">
            <a:avLst/>
          </a:prstGeom>
          <a:noFill/>
          <a:ln w="12700">
            <a:noFill/>
            <a:miter lim="800000"/>
            <a:headEnd type="none" w="sm" len="sm"/>
            <a:tailEnd type="none" w="sm" len="sm"/>
          </a:ln>
          <a:effectLst/>
        </p:spPr>
        <p:txBody>
          <a:bodyPr vert="horz" wrap="none" lIns="91659" tIns="45830" rIns="91659" bIns="45830" numCol="1" anchor="b" anchorCtr="0" compatLnSpc="1">
            <a:prstTxWarp prst="textNoShape">
              <a:avLst/>
            </a:prstTxWarp>
          </a:bodyPr>
          <a:lstStyle>
            <a:lvl1pPr algn="r" defTabSz="916107">
              <a:defRPr sz="1200">
                <a:solidFill>
                  <a:schemeClr val="tx1"/>
                </a:solidFill>
                <a:latin typeface="Arial" charset="0"/>
              </a:defRPr>
            </a:lvl1pPr>
          </a:lstStyle>
          <a:p>
            <a:pPr>
              <a:defRPr/>
            </a:pPr>
            <a:fld id="{B8D93F47-F43B-4A5A-AB97-72A411C4099E}" type="slidenum">
              <a:rPr lang="en-GB"/>
              <a:pPr>
                <a:defRPr/>
              </a:pPr>
              <a:t>‹#›</a:t>
            </a:fld>
            <a:endParaRPr lang="en-GB">
              <a:latin typeface="Times New Roman" pitchFamily="18" charset="0"/>
            </a:endParaRPr>
          </a:p>
        </p:txBody>
      </p:sp>
    </p:spTree>
    <p:extLst>
      <p:ext uri="{BB962C8B-B14F-4D97-AF65-F5344CB8AC3E}">
        <p14:creationId xmlns:p14="http://schemas.microsoft.com/office/powerpoint/2010/main" val="36141448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3037735" cy="464503"/>
          </a:xfrm>
          <a:prstGeom prst="rect">
            <a:avLst/>
          </a:prstGeom>
          <a:noFill/>
          <a:ln w="12700">
            <a:noFill/>
            <a:miter lim="800000"/>
            <a:headEnd type="none" w="sm" len="sm"/>
            <a:tailEnd type="none" w="sm" len="sm"/>
          </a:ln>
          <a:effectLst/>
        </p:spPr>
        <p:txBody>
          <a:bodyPr vert="horz" wrap="none" lIns="91659" tIns="45830" rIns="91659" bIns="45830" numCol="1" anchor="ctr" anchorCtr="0" compatLnSpc="1">
            <a:prstTxWarp prst="textNoShape">
              <a:avLst/>
            </a:prstTxWarp>
          </a:bodyPr>
          <a:lstStyle>
            <a:lvl1pPr defTabSz="916107">
              <a:defRPr sz="1200">
                <a:solidFill>
                  <a:schemeClr val="tx1"/>
                </a:solidFill>
                <a:latin typeface="Times New Roman" pitchFamily="18" charset="0"/>
              </a:defRPr>
            </a:lvl1pPr>
          </a:lstStyle>
          <a:p>
            <a:pPr>
              <a:defRPr/>
            </a:pPr>
            <a:endParaRPr lang="en-GB"/>
          </a:p>
        </p:txBody>
      </p:sp>
      <p:sp>
        <p:nvSpPr>
          <p:cNvPr id="40963" name="Rectangle 3"/>
          <p:cNvSpPr>
            <a:spLocks noGrp="1" noChangeArrowheads="1"/>
          </p:cNvSpPr>
          <p:nvPr>
            <p:ph type="dt" idx="1"/>
          </p:nvPr>
        </p:nvSpPr>
        <p:spPr bwMode="auto">
          <a:xfrm>
            <a:off x="3972667" y="0"/>
            <a:ext cx="3037734" cy="464503"/>
          </a:xfrm>
          <a:prstGeom prst="rect">
            <a:avLst/>
          </a:prstGeom>
          <a:noFill/>
          <a:ln w="12700">
            <a:noFill/>
            <a:miter lim="800000"/>
            <a:headEnd type="none" w="sm" len="sm"/>
            <a:tailEnd type="none" w="sm" len="sm"/>
          </a:ln>
          <a:effectLst/>
        </p:spPr>
        <p:txBody>
          <a:bodyPr vert="horz" wrap="none" lIns="91659" tIns="45830" rIns="91659" bIns="45830" numCol="1" anchor="ctr" anchorCtr="0" compatLnSpc="1">
            <a:prstTxWarp prst="textNoShape">
              <a:avLst/>
            </a:prstTxWarp>
          </a:bodyPr>
          <a:lstStyle>
            <a:lvl1pPr algn="r" defTabSz="916107">
              <a:defRPr sz="1200">
                <a:solidFill>
                  <a:schemeClr val="tx1"/>
                </a:solidFill>
                <a:latin typeface="Times New Roman" pitchFamily="18" charset="0"/>
              </a:defRPr>
            </a:lvl1pPr>
          </a:lstStyle>
          <a:p>
            <a:pPr>
              <a:defRPr/>
            </a:pPr>
            <a:endParaRPr lang="en-GB"/>
          </a:p>
        </p:txBody>
      </p:sp>
      <p:sp>
        <p:nvSpPr>
          <p:cNvPr id="23556" name="Rectangle 4"/>
          <p:cNvSpPr>
            <a:spLocks noGrp="1" noRot="1" noChangeAspect="1" noChangeArrowheads="1" noTextEdit="1"/>
          </p:cNvSpPr>
          <p:nvPr>
            <p:ph type="sldImg" idx="2"/>
          </p:nvPr>
        </p:nvSpPr>
        <p:spPr bwMode="auto">
          <a:xfrm>
            <a:off x="1182688" y="696913"/>
            <a:ext cx="4643437" cy="34845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5" name="Rectangle 5"/>
          <p:cNvSpPr>
            <a:spLocks noGrp="1" noChangeArrowheads="1"/>
          </p:cNvSpPr>
          <p:nvPr>
            <p:ph type="body" sz="quarter" idx="3"/>
          </p:nvPr>
        </p:nvSpPr>
        <p:spPr bwMode="auto">
          <a:xfrm>
            <a:off x="234525" y="4415156"/>
            <a:ext cx="6541350" cy="4183697"/>
          </a:xfrm>
          <a:prstGeom prst="rect">
            <a:avLst/>
          </a:prstGeom>
          <a:noFill/>
          <a:ln w="12700">
            <a:noFill/>
            <a:miter lim="800000"/>
            <a:headEnd type="none" w="sm" len="sm"/>
            <a:tailEnd type="none" w="sm" len="sm"/>
          </a:ln>
          <a:effectLst/>
        </p:spPr>
        <p:txBody>
          <a:bodyPr vert="horz" wrap="square" lIns="91659" tIns="45830" rIns="91659" bIns="4583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40966" name="Rectangle 6"/>
          <p:cNvSpPr>
            <a:spLocks noGrp="1" noChangeArrowheads="1"/>
          </p:cNvSpPr>
          <p:nvPr>
            <p:ph type="ftr" sz="quarter" idx="4"/>
          </p:nvPr>
        </p:nvSpPr>
        <p:spPr bwMode="auto">
          <a:xfrm>
            <a:off x="0" y="8831898"/>
            <a:ext cx="3037735" cy="464502"/>
          </a:xfrm>
          <a:prstGeom prst="rect">
            <a:avLst/>
          </a:prstGeom>
          <a:noFill/>
          <a:ln w="12700">
            <a:noFill/>
            <a:miter lim="800000"/>
            <a:headEnd type="none" w="sm" len="sm"/>
            <a:tailEnd type="none" w="sm" len="sm"/>
          </a:ln>
          <a:effectLst/>
        </p:spPr>
        <p:txBody>
          <a:bodyPr vert="horz" wrap="none" lIns="91659" tIns="45830" rIns="91659" bIns="45830" numCol="1" anchor="b" anchorCtr="0" compatLnSpc="1">
            <a:prstTxWarp prst="textNoShape">
              <a:avLst/>
            </a:prstTxWarp>
          </a:bodyPr>
          <a:lstStyle>
            <a:lvl1pPr defTabSz="916107">
              <a:defRPr sz="1200">
                <a:solidFill>
                  <a:schemeClr val="tx1"/>
                </a:solidFill>
                <a:latin typeface="Times New Roman" pitchFamily="18" charset="0"/>
              </a:defRPr>
            </a:lvl1pPr>
          </a:lstStyle>
          <a:p>
            <a:pPr>
              <a:defRPr/>
            </a:pPr>
            <a:endParaRPr lang="en-GB"/>
          </a:p>
        </p:txBody>
      </p:sp>
      <p:sp>
        <p:nvSpPr>
          <p:cNvPr id="40967" name="Rectangle 7"/>
          <p:cNvSpPr>
            <a:spLocks noGrp="1" noChangeArrowheads="1"/>
          </p:cNvSpPr>
          <p:nvPr>
            <p:ph type="sldNum" sz="quarter" idx="5"/>
          </p:nvPr>
        </p:nvSpPr>
        <p:spPr bwMode="auto">
          <a:xfrm>
            <a:off x="3972667" y="8831898"/>
            <a:ext cx="3037734" cy="464502"/>
          </a:xfrm>
          <a:prstGeom prst="rect">
            <a:avLst/>
          </a:prstGeom>
          <a:noFill/>
          <a:ln w="12700">
            <a:noFill/>
            <a:miter lim="800000"/>
            <a:headEnd type="none" w="sm" len="sm"/>
            <a:tailEnd type="none" w="sm" len="sm"/>
          </a:ln>
          <a:effectLst/>
        </p:spPr>
        <p:txBody>
          <a:bodyPr vert="horz" wrap="none" lIns="91659" tIns="45830" rIns="91659" bIns="45830" numCol="1" anchor="b" anchorCtr="0" compatLnSpc="1">
            <a:prstTxWarp prst="textNoShape">
              <a:avLst/>
            </a:prstTxWarp>
          </a:bodyPr>
          <a:lstStyle>
            <a:lvl1pPr algn="r" defTabSz="916107">
              <a:defRPr sz="1200">
                <a:solidFill>
                  <a:schemeClr val="tx1"/>
                </a:solidFill>
                <a:latin typeface="Arial" charset="0"/>
              </a:defRPr>
            </a:lvl1pPr>
          </a:lstStyle>
          <a:p>
            <a:pPr>
              <a:defRPr/>
            </a:pPr>
            <a:fld id="{31EB9808-2A34-48DA-AD52-BB4BDA6E4407}" type="slidenum">
              <a:rPr lang="en-GB"/>
              <a:pPr>
                <a:defRPr/>
              </a:pPr>
              <a:t>‹#›</a:t>
            </a:fld>
            <a:endParaRPr lang="en-GB"/>
          </a:p>
        </p:txBody>
      </p:sp>
    </p:spTree>
    <p:extLst>
      <p:ext uri="{BB962C8B-B14F-4D97-AF65-F5344CB8AC3E}">
        <p14:creationId xmlns:p14="http://schemas.microsoft.com/office/powerpoint/2010/main" val="8111233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Arial" charset="0"/>
        <a:ea typeface="+mn-ea"/>
        <a:cs typeface="+mn-cs"/>
      </a:defRPr>
    </a:lvl1pPr>
    <a:lvl2pPr marL="457200" algn="l" rtl="0" eaLnBrk="0" fontAlgn="base" hangingPunct="0">
      <a:spcBef>
        <a:spcPct val="30000"/>
      </a:spcBef>
      <a:spcAft>
        <a:spcPct val="0"/>
      </a:spcAft>
      <a:defRPr sz="1000" kern="1200">
        <a:solidFill>
          <a:schemeClr val="tx1"/>
        </a:solidFill>
        <a:latin typeface="Arial" charset="0"/>
        <a:ea typeface="+mn-ea"/>
        <a:cs typeface="+mn-cs"/>
      </a:defRPr>
    </a:lvl2pPr>
    <a:lvl3pPr marL="914400" algn="l" rtl="0" eaLnBrk="0" fontAlgn="base" hangingPunct="0">
      <a:spcBef>
        <a:spcPct val="30000"/>
      </a:spcBef>
      <a:spcAft>
        <a:spcPct val="0"/>
      </a:spcAft>
      <a:defRPr sz="1000" kern="1200">
        <a:solidFill>
          <a:schemeClr val="tx1"/>
        </a:solidFill>
        <a:latin typeface="Arial" charset="0"/>
        <a:ea typeface="+mn-ea"/>
        <a:cs typeface="+mn-cs"/>
      </a:defRPr>
    </a:lvl3pPr>
    <a:lvl4pPr marL="1371600" algn="l" rtl="0" eaLnBrk="0" fontAlgn="base" hangingPunct="0">
      <a:spcBef>
        <a:spcPct val="30000"/>
      </a:spcBef>
      <a:spcAft>
        <a:spcPct val="0"/>
      </a:spcAft>
      <a:defRPr sz="1000" kern="1200">
        <a:solidFill>
          <a:schemeClr val="tx1"/>
        </a:solidFill>
        <a:latin typeface="Arial" charset="0"/>
        <a:ea typeface="+mn-ea"/>
        <a:cs typeface="+mn-cs"/>
      </a:defRPr>
    </a:lvl4pPr>
    <a:lvl5pPr marL="1828800" algn="l" rtl="0" eaLnBrk="0" fontAlgn="base" hangingPunct="0">
      <a:spcBef>
        <a:spcPct val="30000"/>
      </a:spcBef>
      <a:spcAft>
        <a:spcPct val="0"/>
      </a:spcAft>
      <a:defRPr sz="10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16107">
              <a:defRPr sz="2000">
                <a:solidFill>
                  <a:schemeClr val="bg1"/>
                </a:solidFill>
                <a:latin typeface="Arial" charset="0"/>
              </a:defRPr>
            </a:lvl1pPr>
            <a:lvl2pPr marL="741761" indent="-285293" defTabSz="916107">
              <a:defRPr sz="2000">
                <a:solidFill>
                  <a:schemeClr val="bg1"/>
                </a:solidFill>
                <a:latin typeface="Arial" charset="0"/>
              </a:defRPr>
            </a:lvl2pPr>
            <a:lvl3pPr marL="1141171" indent="-228234" defTabSz="916107">
              <a:defRPr sz="2000">
                <a:solidFill>
                  <a:schemeClr val="bg1"/>
                </a:solidFill>
                <a:latin typeface="Arial" charset="0"/>
              </a:defRPr>
            </a:lvl3pPr>
            <a:lvl4pPr marL="1597640" indent="-228234" defTabSz="916107">
              <a:defRPr sz="2000">
                <a:solidFill>
                  <a:schemeClr val="bg1"/>
                </a:solidFill>
                <a:latin typeface="Arial" charset="0"/>
              </a:defRPr>
            </a:lvl4pPr>
            <a:lvl5pPr marL="2054108" indent="-228234" defTabSz="916107">
              <a:defRPr sz="2000">
                <a:solidFill>
                  <a:schemeClr val="bg1"/>
                </a:solidFill>
                <a:latin typeface="Arial" charset="0"/>
              </a:defRPr>
            </a:lvl5pPr>
            <a:lvl6pPr marL="2510577" indent="-228234" defTabSz="916107" eaLnBrk="0" fontAlgn="base" hangingPunct="0">
              <a:spcBef>
                <a:spcPct val="0"/>
              </a:spcBef>
              <a:spcAft>
                <a:spcPct val="0"/>
              </a:spcAft>
              <a:defRPr sz="2000">
                <a:solidFill>
                  <a:schemeClr val="bg1"/>
                </a:solidFill>
                <a:latin typeface="Arial" charset="0"/>
              </a:defRPr>
            </a:lvl6pPr>
            <a:lvl7pPr marL="2967045" indent="-228234" defTabSz="916107" eaLnBrk="0" fontAlgn="base" hangingPunct="0">
              <a:spcBef>
                <a:spcPct val="0"/>
              </a:spcBef>
              <a:spcAft>
                <a:spcPct val="0"/>
              </a:spcAft>
              <a:defRPr sz="2000">
                <a:solidFill>
                  <a:schemeClr val="bg1"/>
                </a:solidFill>
                <a:latin typeface="Arial" charset="0"/>
              </a:defRPr>
            </a:lvl7pPr>
            <a:lvl8pPr marL="3423514" indent="-228234" defTabSz="916107" eaLnBrk="0" fontAlgn="base" hangingPunct="0">
              <a:spcBef>
                <a:spcPct val="0"/>
              </a:spcBef>
              <a:spcAft>
                <a:spcPct val="0"/>
              </a:spcAft>
              <a:defRPr sz="2000">
                <a:solidFill>
                  <a:schemeClr val="bg1"/>
                </a:solidFill>
                <a:latin typeface="Arial" charset="0"/>
              </a:defRPr>
            </a:lvl8pPr>
            <a:lvl9pPr marL="3879982" indent="-228234" defTabSz="916107" eaLnBrk="0" fontAlgn="base" hangingPunct="0">
              <a:spcBef>
                <a:spcPct val="0"/>
              </a:spcBef>
              <a:spcAft>
                <a:spcPct val="0"/>
              </a:spcAft>
              <a:defRPr sz="2000">
                <a:solidFill>
                  <a:schemeClr val="bg1"/>
                </a:solidFill>
                <a:latin typeface="Arial" charset="0"/>
              </a:defRPr>
            </a:lvl9pPr>
          </a:lstStyle>
          <a:p>
            <a:fld id="{7D3A694C-9B91-49DD-8A48-1A4C24487A4E}" type="slidenum">
              <a:rPr lang="en-GB" altLang="en-US" sz="1200">
                <a:solidFill>
                  <a:schemeClr val="tx1"/>
                </a:solidFill>
              </a:rPr>
              <a:pPr/>
              <a:t>1</a:t>
            </a:fld>
            <a:endParaRPr lang="en-GB" altLang="en-US" sz="1200">
              <a:solidFill>
                <a:schemeClr val="tx1"/>
              </a:solidFill>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16107">
              <a:defRPr sz="2000">
                <a:solidFill>
                  <a:schemeClr val="bg1"/>
                </a:solidFill>
                <a:latin typeface="Arial" charset="0"/>
              </a:defRPr>
            </a:lvl1pPr>
            <a:lvl2pPr marL="741761" indent="-285293" defTabSz="916107">
              <a:defRPr sz="2000">
                <a:solidFill>
                  <a:schemeClr val="bg1"/>
                </a:solidFill>
                <a:latin typeface="Arial" charset="0"/>
              </a:defRPr>
            </a:lvl2pPr>
            <a:lvl3pPr marL="1141171" indent="-228234" defTabSz="916107">
              <a:defRPr sz="2000">
                <a:solidFill>
                  <a:schemeClr val="bg1"/>
                </a:solidFill>
                <a:latin typeface="Arial" charset="0"/>
              </a:defRPr>
            </a:lvl3pPr>
            <a:lvl4pPr marL="1597640" indent="-228234" defTabSz="916107">
              <a:defRPr sz="2000">
                <a:solidFill>
                  <a:schemeClr val="bg1"/>
                </a:solidFill>
                <a:latin typeface="Arial" charset="0"/>
              </a:defRPr>
            </a:lvl4pPr>
            <a:lvl5pPr marL="2054108" indent="-228234" defTabSz="916107">
              <a:defRPr sz="2000">
                <a:solidFill>
                  <a:schemeClr val="bg1"/>
                </a:solidFill>
                <a:latin typeface="Arial" charset="0"/>
              </a:defRPr>
            </a:lvl5pPr>
            <a:lvl6pPr marL="2510577" indent="-228234" defTabSz="916107" eaLnBrk="0" fontAlgn="base" hangingPunct="0">
              <a:spcBef>
                <a:spcPct val="0"/>
              </a:spcBef>
              <a:spcAft>
                <a:spcPct val="0"/>
              </a:spcAft>
              <a:defRPr sz="2000">
                <a:solidFill>
                  <a:schemeClr val="bg1"/>
                </a:solidFill>
                <a:latin typeface="Arial" charset="0"/>
              </a:defRPr>
            </a:lvl6pPr>
            <a:lvl7pPr marL="2967045" indent="-228234" defTabSz="916107" eaLnBrk="0" fontAlgn="base" hangingPunct="0">
              <a:spcBef>
                <a:spcPct val="0"/>
              </a:spcBef>
              <a:spcAft>
                <a:spcPct val="0"/>
              </a:spcAft>
              <a:defRPr sz="2000">
                <a:solidFill>
                  <a:schemeClr val="bg1"/>
                </a:solidFill>
                <a:latin typeface="Arial" charset="0"/>
              </a:defRPr>
            </a:lvl7pPr>
            <a:lvl8pPr marL="3423514" indent="-228234" defTabSz="916107" eaLnBrk="0" fontAlgn="base" hangingPunct="0">
              <a:spcBef>
                <a:spcPct val="0"/>
              </a:spcBef>
              <a:spcAft>
                <a:spcPct val="0"/>
              </a:spcAft>
              <a:defRPr sz="2000">
                <a:solidFill>
                  <a:schemeClr val="bg1"/>
                </a:solidFill>
                <a:latin typeface="Arial" charset="0"/>
              </a:defRPr>
            </a:lvl8pPr>
            <a:lvl9pPr marL="3879982" indent="-228234" defTabSz="916107" eaLnBrk="0" fontAlgn="base" hangingPunct="0">
              <a:spcBef>
                <a:spcPct val="0"/>
              </a:spcBef>
              <a:spcAft>
                <a:spcPct val="0"/>
              </a:spcAft>
              <a:defRPr sz="2000">
                <a:solidFill>
                  <a:schemeClr val="bg1"/>
                </a:solidFill>
                <a:latin typeface="Arial" charset="0"/>
              </a:defRPr>
            </a:lvl9pPr>
          </a:lstStyle>
          <a:p>
            <a:fld id="{D37D04A1-DF6F-4453-B66D-22B6E698EE78}" type="slidenum">
              <a:rPr lang="en-GB" altLang="en-US" sz="1200">
                <a:solidFill>
                  <a:schemeClr val="tx1"/>
                </a:solidFill>
              </a:rPr>
              <a:pPr/>
              <a:t>4</a:t>
            </a:fld>
            <a:endParaRPr lang="en-GB" altLang="en-US" sz="1200">
              <a:solidFill>
                <a:schemeClr val="tx1"/>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6858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bg1"/>
                </a:solidFill>
                <a:latin typeface="Arial" charset="0"/>
              </a:defRPr>
            </a:lvl1pPr>
            <a:lvl2pPr marL="742950" indent="-285750">
              <a:defRPr sz="2000">
                <a:solidFill>
                  <a:schemeClr val="bg1"/>
                </a:solidFill>
                <a:latin typeface="Arial" charset="0"/>
              </a:defRPr>
            </a:lvl2pPr>
            <a:lvl3pPr marL="1143000" indent="-228600">
              <a:defRPr sz="2000">
                <a:solidFill>
                  <a:schemeClr val="bg1"/>
                </a:solidFill>
                <a:latin typeface="Arial" charset="0"/>
              </a:defRPr>
            </a:lvl3pPr>
            <a:lvl4pPr marL="1600200" indent="-228600">
              <a:defRPr sz="2000">
                <a:solidFill>
                  <a:schemeClr val="bg1"/>
                </a:solidFill>
                <a:latin typeface="Arial" charset="0"/>
              </a:defRPr>
            </a:lvl4pPr>
            <a:lvl5pPr marL="2057400" indent="-228600">
              <a:defRPr sz="2000">
                <a:solidFill>
                  <a:schemeClr val="bg1"/>
                </a:solidFill>
                <a:latin typeface="Arial" charset="0"/>
              </a:defRPr>
            </a:lvl5pPr>
            <a:lvl6pPr marL="2514600" indent="-228600" eaLnBrk="0" fontAlgn="base" hangingPunct="0">
              <a:spcBef>
                <a:spcPct val="0"/>
              </a:spcBef>
              <a:spcAft>
                <a:spcPct val="0"/>
              </a:spcAft>
              <a:defRPr sz="2000">
                <a:solidFill>
                  <a:schemeClr val="bg1"/>
                </a:solidFill>
                <a:latin typeface="Arial" charset="0"/>
              </a:defRPr>
            </a:lvl6pPr>
            <a:lvl7pPr marL="2971800" indent="-228600" eaLnBrk="0" fontAlgn="base" hangingPunct="0">
              <a:spcBef>
                <a:spcPct val="0"/>
              </a:spcBef>
              <a:spcAft>
                <a:spcPct val="0"/>
              </a:spcAft>
              <a:defRPr sz="2000">
                <a:solidFill>
                  <a:schemeClr val="bg1"/>
                </a:solidFill>
                <a:latin typeface="Arial" charset="0"/>
              </a:defRPr>
            </a:lvl7pPr>
            <a:lvl8pPr marL="3429000" indent="-228600" eaLnBrk="0" fontAlgn="base" hangingPunct="0">
              <a:spcBef>
                <a:spcPct val="0"/>
              </a:spcBef>
              <a:spcAft>
                <a:spcPct val="0"/>
              </a:spcAft>
              <a:defRPr sz="2000">
                <a:solidFill>
                  <a:schemeClr val="bg1"/>
                </a:solidFill>
                <a:latin typeface="Arial" charset="0"/>
              </a:defRPr>
            </a:lvl8pPr>
            <a:lvl9pPr marL="3886200" indent="-228600" eaLnBrk="0" fontAlgn="base" hangingPunct="0">
              <a:spcBef>
                <a:spcPct val="0"/>
              </a:spcBef>
              <a:spcAft>
                <a:spcPct val="0"/>
              </a:spcAft>
              <a:defRPr sz="2000">
                <a:solidFill>
                  <a:schemeClr val="bg1"/>
                </a:solidFill>
                <a:latin typeface="Arial" charset="0"/>
              </a:defRPr>
            </a:lvl9pPr>
          </a:lstStyle>
          <a:p>
            <a:pPr>
              <a:defRPr/>
            </a:pPr>
            <a:endParaRPr lang="en-US" altLang="en-US" smtClean="0"/>
          </a:p>
        </p:txBody>
      </p:sp>
      <p:pic>
        <p:nvPicPr>
          <p:cNvPr id="5" name="Picture 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71775" y="404813"/>
            <a:ext cx="3167063"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3" name="Rectangle 7"/>
          <p:cNvSpPr>
            <a:spLocks noGrp="1" noChangeArrowheads="1"/>
          </p:cNvSpPr>
          <p:nvPr>
            <p:ph type="ctrTitle"/>
          </p:nvPr>
        </p:nvSpPr>
        <p:spPr>
          <a:xfrm>
            <a:off x="2843213" y="2781300"/>
            <a:ext cx="6048375" cy="666750"/>
          </a:xfrm>
        </p:spPr>
        <p:txBody>
          <a:bodyPr anchor="t"/>
          <a:lstStyle>
            <a:lvl1pPr>
              <a:defRPr>
                <a:solidFill>
                  <a:schemeClr val="tx1"/>
                </a:solidFill>
              </a:defRPr>
            </a:lvl1pPr>
          </a:lstStyle>
          <a:p>
            <a:r>
              <a:rPr lang="en-GB"/>
              <a:t>Click to edit Master title style</a:t>
            </a:r>
          </a:p>
        </p:txBody>
      </p:sp>
      <p:sp>
        <p:nvSpPr>
          <p:cNvPr id="24584" name="Rectangle 8"/>
          <p:cNvSpPr>
            <a:spLocks noGrp="1" noChangeArrowheads="1"/>
          </p:cNvSpPr>
          <p:nvPr>
            <p:ph type="subTitle" idx="1"/>
          </p:nvPr>
        </p:nvSpPr>
        <p:spPr>
          <a:xfrm>
            <a:off x="2843213" y="3573463"/>
            <a:ext cx="6018212" cy="496887"/>
          </a:xfrm>
        </p:spPr>
        <p:txBody>
          <a:bodyPr lIns="91435" tIns="45718"/>
          <a:lstStyle>
            <a:lvl1pPr marL="0" indent="0">
              <a:buFont typeface="Wingdings" pitchFamily="2" charset="2"/>
              <a:buNone/>
              <a:defRPr b="1"/>
            </a:lvl1pPr>
          </a:lstStyle>
          <a:p>
            <a:r>
              <a:rPr lang="en-GB"/>
              <a:t>Click to edit Master subtitle style</a:t>
            </a:r>
          </a:p>
        </p:txBody>
      </p:sp>
    </p:spTree>
    <p:extLst>
      <p:ext uri="{BB962C8B-B14F-4D97-AF65-F5344CB8AC3E}">
        <p14:creationId xmlns:p14="http://schemas.microsoft.com/office/powerpoint/2010/main" val="40725975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sldNum" sz="quarter" idx="10"/>
          </p:nvPr>
        </p:nvSpPr>
        <p:spPr/>
        <p:txBody>
          <a:bodyPr/>
          <a:lstStyle>
            <a:lvl1pPr>
              <a:defRPr/>
            </a:lvl1pPr>
          </a:lstStyle>
          <a:p>
            <a:pPr>
              <a:defRPr/>
            </a:pPr>
            <a:fld id="{E5528A1F-41BA-4A9C-8E29-404304D11BA7}" type="slidenum">
              <a:rPr lang="en-US"/>
              <a:pPr>
                <a:defRPr/>
              </a:pPr>
              <a:t>‹#›</a:t>
            </a:fld>
            <a:endParaRPr lang="en-US"/>
          </a:p>
        </p:txBody>
      </p:sp>
    </p:spTree>
    <p:extLst>
      <p:ext uri="{BB962C8B-B14F-4D97-AF65-F5344CB8AC3E}">
        <p14:creationId xmlns:p14="http://schemas.microsoft.com/office/powerpoint/2010/main" val="255199913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672013" y="260350"/>
            <a:ext cx="1555750" cy="56086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260350"/>
            <a:ext cx="4519613" cy="56086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sldNum" sz="quarter" idx="10"/>
          </p:nvPr>
        </p:nvSpPr>
        <p:spPr/>
        <p:txBody>
          <a:bodyPr/>
          <a:lstStyle>
            <a:lvl1pPr>
              <a:defRPr/>
            </a:lvl1pPr>
          </a:lstStyle>
          <a:p>
            <a:pPr>
              <a:defRPr/>
            </a:pPr>
            <a:fld id="{CB084F18-412B-487B-AD22-1733DAA48C0C}" type="slidenum">
              <a:rPr lang="en-US"/>
              <a:pPr>
                <a:defRPr/>
              </a:pPr>
              <a:t>‹#›</a:t>
            </a:fld>
            <a:endParaRPr lang="en-US"/>
          </a:p>
        </p:txBody>
      </p:sp>
    </p:spTree>
    <p:extLst>
      <p:ext uri="{BB962C8B-B14F-4D97-AF65-F5344CB8AC3E}">
        <p14:creationId xmlns:p14="http://schemas.microsoft.com/office/powerpoint/2010/main" val="375099112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sldNum" sz="quarter" idx="10"/>
          </p:nvPr>
        </p:nvSpPr>
        <p:spPr/>
        <p:txBody>
          <a:bodyPr/>
          <a:lstStyle>
            <a:lvl1pPr>
              <a:defRPr/>
            </a:lvl1pPr>
          </a:lstStyle>
          <a:p>
            <a:pPr>
              <a:defRPr/>
            </a:pPr>
            <a:fld id="{C03EF428-CDC8-4F7A-BAE8-5FA134E3D3D4}" type="slidenum">
              <a:rPr lang="en-US"/>
              <a:pPr>
                <a:defRPr/>
              </a:pPr>
              <a:t>‹#›</a:t>
            </a:fld>
            <a:endParaRPr lang="en-US"/>
          </a:p>
        </p:txBody>
      </p:sp>
    </p:spTree>
    <p:extLst>
      <p:ext uri="{BB962C8B-B14F-4D97-AF65-F5344CB8AC3E}">
        <p14:creationId xmlns:p14="http://schemas.microsoft.com/office/powerpoint/2010/main" val="266664210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sldNum" sz="quarter" idx="10"/>
          </p:nvPr>
        </p:nvSpPr>
        <p:spPr/>
        <p:txBody>
          <a:bodyPr/>
          <a:lstStyle>
            <a:lvl1pPr>
              <a:defRPr/>
            </a:lvl1pPr>
          </a:lstStyle>
          <a:p>
            <a:pPr>
              <a:defRPr/>
            </a:pPr>
            <a:fld id="{013CD3C6-2CAC-4403-B5FF-40B9D9121F48}" type="slidenum">
              <a:rPr lang="en-US"/>
              <a:pPr>
                <a:defRPr/>
              </a:pPr>
              <a:t>‹#›</a:t>
            </a:fld>
            <a:endParaRPr lang="en-US"/>
          </a:p>
        </p:txBody>
      </p:sp>
    </p:spTree>
    <p:extLst>
      <p:ext uri="{BB962C8B-B14F-4D97-AF65-F5344CB8AC3E}">
        <p14:creationId xmlns:p14="http://schemas.microsoft.com/office/powerpoint/2010/main" val="88626985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79388" y="1341438"/>
            <a:ext cx="1890712" cy="452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22500" y="1341438"/>
            <a:ext cx="1892300" cy="452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sldNum" sz="quarter" idx="10"/>
          </p:nvPr>
        </p:nvSpPr>
        <p:spPr/>
        <p:txBody>
          <a:bodyPr/>
          <a:lstStyle>
            <a:lvl1pPr>
              <a:defRPr/>
            </a:lvl1pPr>
          </a:lstStyle>
          <a:p>
            <a:pPr>
              <a:defRPr/>
            </a:pPr>
            <a:fld id="{7BCA37FA-B176-4A36-842B-7F29A4CB439F}" type="slidenum">
              <a:rPr lang="en-US"/>
              <a:pPr>
                <a:defRPr/>
              </a:pPr>
              <a:t>‹#›</a:t>
            </a:fld>
            <a:endParaRPr lang="en-US"/>
          </a:p>
        </p:txBody>
      </p:sp>
    </p:spTree>
    <p:extLst>
      <p:ext uri="{BB962C8B-B14F-4D97-AF65-F5344CB8AC3E}">
        <p14:creationId xmlns:p14="http://schemas.microsoft.com/office/powerpoint/2010/main" val="418302473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sldNum" sz="quarter" idx="10"/>
          </p:nvPr>
        </p:nvSpPr>
        <p:spPr/>
        <p:txBody>
          <a:bodyPr/>
          <a:lstStyle>
            <a:lvl1pPr>
              <a:defRPr/>
            </a:lvl1pPr>
          </a:lstStyle>
          <a:p>
            <a:pPr>
              <a:defRPr/>
            </a:pPr>
            <a:fld id="{4CD054D6-3BFE-4E84-8CBC-529CDF485D4C}" type="slidenum">
              <a:rPr lang="en-US"/>
              <a:pPr>
                <a:defRPr/>
              </a:pPr>
              <a:t>‹#›</a:t>
            </a:fld>
            <a:endParaRPr lang="en-US"/>
          </a:p>
        </p:txBody>
      </p:sp>
    </p:spTree>
    <p:extLst>
      <p:ext uri="{BB962C8B-B14F-4D97-AF65-F5344CB8AC3E}">
        <p14:creationId xmlns:p14="http://schemas.microsoft.com/office/powerpoint/2010/main" val="156252364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sldNum" sz="quarter" idx="10"/>
          </p:nvPr>
        </p:nvSpPr>
        <p:spPr/>
        <p:txBody>
          <a:bodyPr/>
          <a:lstStyle>
            <a:lvl1pPr>
              <a:defRPr/>
            </a:lvl1pPr>
          </a:lstStyle>
          <a:p>
            <a:pPr>
              <a:defRPr/>
            </a:pPr>
            <a:fld id="{CEE0C762-EBE4-43E4-AD09-F4E6B7E32DAA}" type="slidenum">
              <a:rPr lang="en-US"/>
              <a:pPr>
                <a:defRPr/>
              </a:pPr>
              <a:t>‹#›</a:t>
            </a:fld>
            <a:endParaRPr lang="en-US"/>
          </a:p>
        </p:txBody>
      </p:sp>
    </p:spTree>
    <p:extLst>
      <p:ext uri="{BB962C8B-B14F-4D97-AF65-F5344CB8AC3E}">
        <p14:creationId xmlns:p14="http://schemas.microsoft.com/office/powerpoint/2010/main" val="132632477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sldNum" sz="quarter" idx="10"/>
          </p:nvPr>
        </p:nvSpPr>
        <p:spPr/>
        <p:txBody>
          <a:bodyPr/>
          <a:lstStyle>
            <a:lvl1pPr>
              <a:defRPr/>
            </a:lvl1pPr>
          </a:lstStyle>
          <a:p>
            <a:pPr>
              <a:defRPr/>
            </a:pPr>
            <a:fld id="{4536DC36-AAC3-4E8D-82F7-623833A08C6D}" type="slidenum">
              <a:rPr lang="en-US"/>
              <a:pPr>
                <a:defRPr/>
              </a:pPr>
              <a:t>‹#›</a:t>
            </a:fld>
            <a:endParaRPr lang="en-US"/>
          </a:p>
        </p:txBody>
      </p:sp>
    </p:spTree>
    <p:extLst>
      <p:ext uri="{BB962C8B-B14F-4D97-AF65-F5344CB8AC3E}">
        <p14:creationId xmlns:p14="http://schemas.microsoft.com/office/powerpoint/2010/main" val="373795281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sldNum" sz="quarter" idx="10"/>
          </p:nvPr>
        </p:nvSpPr>
        <p:spPr/>
        <p:txBody>
          <a:bodyPr/>
          <a:lstStyle>
            <a:lvl1pPr>
              <a:defRPr/>
            </a:lvl1pPr>
          </a:lstStyle>
          <a:p>
            <a:pPr>
              <a:defRPr/>
            </a:pPr>
            <a:fld id="{E045B43F-09A1-4F47-AD39-C9DB7066117E}" type="slidenum">
              <a:rPr lang="en-US"/>
              <a:pPr>
                <a:defRPr/>
              </a:pPr>
              <a:t>‹#›</a:t>
            </a:fld>
            <a:endParaRPr lang="en-US"/>
          </a:p>
        </p:txBody>
      </p:sp>
    </p:spTree>
    <p:extLst>
      <p:ext uri="{BB962C8B-B14F-4D97-AF65-F5344CB8AC3E}">
        <p14:creationId xmlns:p14="http://schemas.microsoft.com/office/powerpoint/2010/main" val="61970004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sldNum" sz="quarter" idx="10"/>
          </p:nvPr>
        </p:nvSpPr>
        <p:spPr/>
        <p:txBody>
          <a:bodyPr/>
          <a:lstStyle>
            <a:lvl1pPr>
              <a:defRPr/>
            </a:lvl1pPr>
          </a:lstStyle>
          <a:p>
            <a:pPr>
              <a:defRPr/>
            </a:pPr>
            <a:fld id="{A239A640-26D9-469E-9313-9699C03FA8FD}" type="slidenum">
              <a:rPr lang="en-US"/>
              <a:pPr>
                <a:defRPr/>
              </a:pPr>
              <a:t>‹#›</a:t>
            </a:fld>
            <a:endParaRPr lang="en-US"/>
          </a:p>
        </p:txBody>
      </p:sp>
    </p:spTree>
    <p:extLst>
      <p:ext uri="{BB962C8B-B14F-4D97-AF65-F5344CB8AC3E}">
        <p14:creationId xmlns:p14="http://schemas.microsoft.com/office/powerpoint/2010/main" val="252730563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179388" y="1341438"/>
            <a:ext cx="3935412" cy="452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78000" tIns="288000" rIns="91435" bIns="45718"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7" name="Rectangle 3"/>
          <p:cNvSpPr>
            <a:spLocks noGrp="1" noChangeArrowheads="1"/>
          </p:cNvSpPr>
          <p:nvPr>
            <p:ph type="title"/>
          </p:nvPr>
        </p:nvSpPr>
        <p:spPr bwMode="auto">
          <a:xfrm>
            <a:off x="0" y="260350"/>
            <a:ext cx="6227763"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vert="horz" wrap="square" lIns="91435" tIns="45718" rIns="91435" bIns="45718" numCol="1" anchor="ctr" anchorCtr="0" compatLnSpc="1">
            <a:prstTxWarp prst="textNoShape">
              <a:avLst/>
            </a:prstTxWarp>
          </a:bodyPr>
          <a:lstStyle/>
          <a:p>
            <a:pPr lvl="0"/>
            <a:r>
              <a:rPr lang="en-GB" altLang="en-US" smtClean="0"/>
              <a:t>Click to edit Master title style</a:t>
            </a:r>
          </a:p>
        </p:txBody>
      </p:sp>
      <p:sp>
        <p:nvSpPr>
          <p:cNvPr id="1028" name="Rectangle 4"/>
          <p:cNvSpPr>
            <a:spLocks noChangeArrowheads="1"/>
          </p:cNvSpPr>
          <p:nvPr/>
        </p:nvSpPr>
        <p:spPr bwMode="auto">
          <a:xfrm>
            <a:off x="0" y="0"/>
            <a:ext cx="9144000" cy="6858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bg1"/>
                </a:solidFill>
                <a:latin typeface="Arial" charset="0"/>
              </a:defRPr>
            </a:lvl1pPr>
            <a:lvl2pPr marL="742950" indent="-285750">
              <a:defRPr sz="2000">
                <a:solidFill>
                  <a:schemeClr val="bg1"/>
                </a:solidFill>
                <a:latin typeface="Arial" charset="0"/>
              </a:defRPr>
            </a:lvl2pPr>
            <a:lvl3pPr marL="1143000" indent="-228600">
              <a:defRPr sz="2000">
                <a:solidFill>
                  <a:schemeClr val="bg1"/>
                </a:solidFill>
                <a:latin typeface="Arial" charset="0"/>
              </a:defRPr>
            </a:lvl3pPr>
            <a:lvl4pPr marL="1600200" indent="-228600">
              <a:defRPr sz="2000">
                <a:solidFill>
                  <a:schemeClr val="bg1"/>
                </a:solidFill>
                <a:latin typeface="Arial" charset="0"/>
              </a:defRPr>
            </a:lvl4pPr>
            <a:lvl5pPr marL="2057400" indent="-228600">
              <a:defRPr sz="2000">
                <a:solidFill>
                  <a:schemeClr val="bg1"/>
                </a:solidFill>
                <a:latin typeface="Arial" charset="0"/>
              </a:defRPr>
            </a:lvl5pPr>
            <a:lvl6pPr marL="2514600" indent="-228600" eaLnBrk="0" fontAlgn="base" hangingPunct="0">
              <a:spcBef>
                <a:spcPct val="0"/>
              </a:spcBef>
              <a:spcAft>
                <a:spcPct val="0"/>
              </a:spcAft>
              <a:defRPr sz="2000">
                <a:solidFill>
                  <a:schemeClr val="bg1"/>
                </a:solidFill>
                <a:latin typeface="Arial" charset="0"/>
              </a:defRPr>
            </a:lvl6pPr>
            <a:lvl7pPr marL="2971800" indent="-228600" eaLnBrk="0" fontAlgn="base" hangingPunct="0">
              <a:spcBef>
                <a:spcPct val="0"/>
              </a:spcBef>
              <a:spcAft>
                <a:spcPct val="0"/>
              </a:spcAft>
              <a:defRPr sz="2000">
                <a:solidFill>
                  <a:schemeClr val="bg1"/>
                </a:solidFill>
                <a:latin typeface="Arial" charset="0"/>
              </a:defRPr>
            </a:lvl7pPr>
            <a:lvl8pPr marL="3429000" indent="-228600" eaLnBrk="0" fontAlgn="base" hangingPunct="0">
              <a:spcBef>
                <a:spcPct val="0"/>
              </a:spcBef>
              <a:spcAft>
                <a:spcPct val="0"/>
              </a:spcAft>
              <a:defRPr sz="2000">
                <a:solidFill>
                  <a:schemeClr val="bg1"/>
                </a:solidFill>
                <a:latin typeface="Arial" charset="0"/>
              </a:defRPr>
            </a:lvl8pPr>
            <a:lvl9pPr marL="3886200" indent="-228600" eaLnBrk="0" fontAlgn="base" hangingPunct="0">
              <a:spcBef>
                <a:spcPct val="0"/>
              </a:spcBef>
              <a:spcAft>
                <a:spcPct val="0"/>
              </a:spcAft>
              <a:defRPr sz="2000">
                <a:solidFill>
                  <a:schemeClr val="bg1"/>
                </a:solidFill>
                <a:latin typeface="Arial" charset="0"/>
              </a:defRPr>
            </a:lvl9pPr>
          </a:lstStyle>
          <a:p>
            <a:pPr>
              <a:defRPr/>
            </a:pPr>
            <a:endParaRPr lang="en-US" altLang="en-US" smtClean="0"/>
          </a:p>
        </p:txBody>
      </p:sp>
      <p:sp>
        <p:nvSpPr>
          <p:cNvPr id="1029" name="Text Box 6"/>
          <p:cNvSpPr txBox="1">
            <a:spLocks noChangeArrowheads="1"/>
          </p:cNvSpPr>
          <p:nvPr/>
        </p:nvSpPr>
        <p:spPr bwMode="auto">
          <a:xfrm>
            <a:off x="0" y="6613525"/>
            <a:ext cx="2249488" cy="244475"/>
          </a:xfrm>
          <a:prstGeom prst="rect">
            <a:avLst/>
          </a:prstGeom>
          <a:solidFill>
            <a:schemeClr val="bg1">
              <a:alpha val="50195"/>
            </a:schemeClr>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lvl1pPr>
              <a:defRPr sz="2000">
                <a:solidFill>
                  <a:schemeClr val="bg1"/>
                </a:solidFill>
                <a:latin typeface="Arial" charset="0"/>
              </a:defRPr>
            </a:lvl1pPr>
            <a:lvl2pPr marL="742950" indent="-285750">
              <a:defRPr sz="2000">
                <a:solidFill>
                  <a:schemeClr val="bg1"/>
                </a:solidFill>
                <a:latin typeface="Arial" charset="0"/>
              </a:defRPr>
            </a:lvl2pPr>
            <a:lvl3pPr marL="1143000" indent="-228600">
              <a:defRPr sz="2000">
                <a:solidFill>
                  <a:schemeClr val="bg1"/>
                </a:solidFill>
                <a:latin typeface="Arial" charset="0"/>
              </a:defRPr>
            </a:lvl3pPr>
            <a:lvl4pPr marL="1600200" indent="-228600">
              <a:defRPr sz="2000">
                <a:solidFill>
                  <a:schemeClr val="bg1"/>
                </a:solidFill>
                <a:latin typeface="Arial" charset="0"/>
              </a:defRPr>
            </a:lvl4pPr>
            <a:lvl5pPr marL="2057400" indent="-228600">
              <a:defRPr sz="2000">
                <a:solidFill>
                  <a:schemeClr val="bg1"/>
                </a:solidFill>
                <a:latin typeface="Arial" charset="0"/>
              </a:defRPr>
            </a:lvl5pPr>
            <a:lvl6pPr marL="2514600" indent="-228600" eaLnBrk="0" fontAlgn="base" hangingPunct="0">
              <a:spcBef>
                <a:spcPct val="0"/>
              </a:spcBef>
              <a:spcAft>
                <a:spcPct val="0"/>
              </a:spcAft>
              <a:defRPr sz="2000">
                <a:solidFill>
                  <a:schemeClr val="bg1"/>
                </a:solidFill>
                <a:latin typeface="Arial" charset="0"/>
              </a:defRPr>
            </a:lvl6pPr>
            <a:lvl7pPr marL="2971800" indent="-228600" eaLnBrk="0" fontAlgn="base" hangingPunct="0">
              <a:spcBef>
                <a:spcPct val="0"/>
              </a:spcBef>
              <a:spcAft>
                <a:spcPct val="0"/>
              </a:spcAft>
              <a:defRPr sz="2000">
                <a:solidFill>
                  <a:schemeClr val="bg1"/>
                </a:solidFill>
                <a:latin typeface="Arial" charset="0"/>
              </a:defRPr>
            </a:lvl7pPr>
            <a:lvl8pPr marL="3429000" indent="-228600" eaLnBrk="0" fontAlgn="base" hangingPunct="0">
              <a:spcBef>
                <a:spcPct val="0"/>
              </a:spcBef>
              <a:spcAft>
                <a:spcPct val="0"/>
              </a:spcAft>
              <a:defRPr sz="2000">
                <a:solidFill>
                  <a:schemeClr val="bg1"/>
                </a:solidFill>
                <a:latin typeface="Arial" charset="0"/>
              </a:defRPr>
            </a:lvl8pPr>
            <a:lvl9pPr marL="3886200" indent="-228600" eaLnBrk="0" fontAlgn="base" hangingPunct="0">
              <a:spcBef>
                <a:spcPct val="0"/>
              </a:spcBef>
              <a:spcAft>
                <a:spcPct val="0"/>
              </a:spcAft>
              <a:defRPr sz="2000">
                <a:solidFill>
                  <a:schemeClr val="bg1"/>
                </a:solidFill>
                <a:latin typeface="Arial" charset="0"/>
              </a:defRPr>
            </a:lvl9pPr>
          </a:lstStyle>
          <a:p>
            <a:pPr>
              <a:spcBef>
                <a:spcPct val="50000"/>
              </a:spcBef>
              <a:defRPr/>
            </a:pPr>
            <a:r>
              <a:rPr lang="en-GB" sz="1000" i="1" smtClean="0">
                <a:solidFill>
                  <a:schemeClr val="tx1"/>
                </a:solidFill>
              </a:rPr>
              <a:t>www.ccsds.org</a:t>
            </a:r>
            <a:endParaRPr lang="en-GB" sz="1000" i="1" smtClean="0">
              <a:solidFill>
                <a:schemeClr val="tx1"/>
              </a:solidFill>
              <a:latin typeface="Times New Roman" pitchFamily="18" charset="0"/>
            </a:endParaRPr>
          </a:p>
        </p:txBody>
      </p:sp>
      <p:pic>
        <p:nvPicPr>
          <p:cNvPr id="1030" name="Picture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451725" y="260350"/>
            <a:ext cx="1409700"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3" name="Rectangle 11"/>
          <p:cNvSpPr>
            <a:spLocks noGrp="1" noChangeArrowheads="1"/>
          </p:cNvSpPr>
          <p:nvPr>
            <p:ph type="sldNum" sz="quarter" idx="4"/>
          </p:nvPr>
        </p:nvSpPr>
        <p:spPr bwMode="auto">
          <a:xfrm>
            <a:off x="7010400" y="6597650"/>
            <a:ext cx="2133600" cy="4270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Times New Roman" pitchFamily="18" charset="0"/>
              </a:defRPr>
            </a:lvl1pPr>
          </a:lstStyle>
          <a:p>
            <a:pPr>
              <a:defRPr/>
            </a:pPr>
            <a:fld id="{2AB33348-EFC2-4780-A34E-D2A7EB749224}" type="slidenum">
              <a:rPr lang="en-US"/>
              <a:pPr>
                <a:defRPr/>
              </a:pPr>
              <a:t>‹#›</a:t>
            </a:fld>
            <a:endParaRPr lang="en-US"/>
          </a:p>
        </p:txBody>
      </p:sp>
      <p:sp>
        <p:nvSpPr>
          <p:cNvPr id="1032" name="Rectangle 13"/>
          <p:cNvSpPr>
            <a:spLocks noChangeArrowheads="1"/>
          </p:cNvSpPr>
          <p:nvPr userDrawn="1"/>
        </p:nvSpPr>
        <p:spPr bwMode="auto">
          <a:xfrm>
            <a:off x="0" y="981075"/>
            <a:ext cx="9144000" cy="74613"/>
          </a:xfrm>
          <a:prstGeom prst="rect">
            <a:avLst/>
          </a:prstGeom>
          <a:solidFill>
            <a:schemeClr val="tx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defRPr sz="2000">
                <a:solidFill>
                  <a:schemeClr val="bg1"/>
                </a:solidFill>
                <a:latin typeface="Arial" charset="0"/>
              </a:defRPr>
            </a:lvl1pPr>
            <a:lvl2pPr marL="742950" indent="-285750">
              <a:defRPr sz="2000">
                <a:solidFill>
                  <a:schemeClr val="bg1"/>
                </a:solidFill>
                <a:latin typeface="Arial" charset="0"/>
              </a:defRPr>
            </a:lvl2pPr>
            <a:lvl3pPr marL="1143000" indent="-228600">
              <a:defRPr sz="2000">
                <a:solidFill>
                  <a:schemeClr val="bg1"/>
                </a:solidFill>
                <a:latin typeface="Arial" charset="0"/>
              </a:defRPr>
            </a:lvl3pPr>
            <a:lvl4pPr marL="1600200" indent="-228600">
              <a:defRPr sz="2000">
                <a:solidFill>
                  <a:schemeClr val="bg1"/>
                </a:solidFill>
                <a:latin typeface="Arial" charset="0"/>
              </a:defRPr>
            </a:lvl4pPr>
            <a:lvl5pPr marL="2057400" indent="-228600">
              <a:defRPr sz="2000">
                <a:solidFill>
                  <a:schemeClr val="bg1"/>
                </a:solidFill>
                <a:latin typeface="Arial" charset="0"/>
              </a:defRPr>
            </a:lvl5pPr>
            <a:lvl6pPr marL="2514600" indent="-228600" eaLnBrk="0" fontAlgn="base" hangingPunct="0">
              <a:spcBef>
                <a:spcPct val="0"/>
              </a:spcBef>
              <a:spcAft>
                <a:spcPct val="0"/>
              </a:spcAft>
              <a:defRPr sz="2000">
                <a:solidFill>
                  <a:schemeClr val="bg1"/>
                </a:solidFill>
                <a:latin typeface="Arial" charset="0"/>
              </a:defRPr>
            </a:lvl6pPr>
            <a:lvl7pPr marL="2971800" indent="-228600" eaLnBrk="0" fontAlgn="base" hangingPunct="0">
              <a:spcBef>
                <a:spcPct val="0"/>
              </a:spcBef>
              <a:spcAft>
                <a:spcPct val="0"/>
              </a:spcAft>
              <a:defRPr sz="2000">
                <a:solidFill>
                  <a:schemeClr val="bg1"/>
                </a:solidFill>
                <a:latin typeface="Arial" charset="0"/>
              </a:defRPr>
            </a:lvl7pPr>
            <a:lvl8pPr marL="3429000" indent="-228600" eaLnBrk="0" fontAlgn="base" hangingPunct="0">
              <a:spcBef>
                <a:spcPct val="0"/>
              </a:spcBef>
              <a:spcAft>
                <a:spcPct val="0"/>
              </a:spcAft>
              <a:defRPr sz="2000">
                <a:solidFill>
                  <a:schemeClr val="bg1"/>
                </a:solidFill>
                <a:latin typeface="Arial" charset="0"/>
              </a:defRPr>
            </a:lvl8pPr>
            <a:lvl9pPr marL="3886200" indent="-228600" eaLnBrk="0" fontAlgn="base" hangingPunct="0">
              <a:spcBef>
                <a:spcPct val="0"/>
              </a:spcBef>
              <a:spcAft>
                <a:spcPct val="0"/>
              </a:spcAft>
              <a:defRPr sz="2000">
                <a:solidFill>
                  <a:schemeClr val="bg1"/>
                </a:solidFill>
                <a:latin typeface="Arial" charset="0"/>
              </a:defRPr>
            </a:lvl9pPr>
          </a:lstStyle>
          <a:p>
            <a:pPr>
              <a:defRPr/>
            </a:pPr>
            <a:endParaRPr lang="en-US" altLang="en-US" smtClean="0"/>
          </a:p>
        </p:txBody>
      </p:sp>
    </p:spTree>
  </p:cSld>
  <p:clrMap bg1="lt1" tx1="dk1" bg2="lt2" tx2="dk2" accent1="accent1" accent2="accent2" accent3="accent3" accent4="accent4" accent5="accent5" accent6="accent6" hlink="hlink" folHlink="folHlink"/>
  <p:sldLayoutIdLst>
    <p:sldLayoutId id="2147484212" r:id="rId1"/>
    <p:sldLayoutId id="2147484213" r:id="rId2"/>
    <p:sldLayoutId id="2147484214" r:id="rId3"/>
    <p:sldLayoutId id="2147484215" r:id="rId4"/>
    <p:sldLayoutId id="2147484216" r:id="rId5"/>
    <p:sldLayoutId id="2147484217" r:id="rId6"/>
    <p:sldLayoutId id="2147484218" r:id="rId7"/>
    <p:sldLayoutId id="2147484219" r:id="rId8"/>
    <p:sldLayoutId id="2147484220" r:id="rId9"/>
    <p:sldLayoutId id="2147484221" r:id="rId10"/>
    <p:sldLayoutId id="2147484222"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3200" b="1">
          <a:solidFill>
            <a:srgbClr val="FF7D0A"/>
          </a:solidFill>
          <a:latin typeface="+mj-lt"/>
          <a:ea typeface="+mj-ea"/>
          <a:cs typeface="+mj-cs"/>
        </a:defRPr>
      </a:lvl1pPr>
      <a:lvl2pPr algn="l" rtl="0" eaLnBrk="0" fontAlgn="base" hangingPunct="0">
        <a:spcBef>
          <a:spcPct val="0"/>
        </a:spcBef>
        <a:spcAft>
          <a:spcPct val="0"/>
        </a:spcAft>
        <a:defRPr sz="3200" b="1">
          <a:solidFill>
            <a:srgbClr val="FF7D0A"/>
          </a:solidFill>
          <a:latin typeface="Arial" charset="0"/>
        </a:defRPr>
      </a:lvl2pPr>
      <a:lvl3pPr algn="l" rtl="0" eaLnBrk="0" fontAlgn="base" hangingPunct="0">
        <a:spcBef>
          <a:spcPct val="0"/>
        </a:spcBef>
        <a:spcAft>
          <a:spcPct val="0"/>
        </a:spcAft>
        <a:defRPr sz="3200" b="1">
          <a:solidFill>
            <a:srgbClr val="FF7D0A"/>
          </a:solidFill>
          <a:latin typeface="Arial" charset="0"/>
        </a:defRPr>
      </a:lvl3pPr>
      <a:lvl4pPr algn="l" rtl="0" eaLnBrk="0" fontAlgn="base" hangingPunct="0">
        <a:spcBef>
          <a:spcPct val="0"/>
        </a:spcBef>
        <a:spcAft>
          <a:spcPct val="0"/>
        </a:spcAft>
        <a:defRPr sz="3200" b="1">
          <a:solidFill>
            <a:srgbClr val="FF7D0A"/>
          </a:solidFill>
          <a:latin typeface="Arial" charset="0"/>
        </a:defRPr>
      </a:lvl4pPr>
      <a:lvl5pPr algn="l" rtl="0" eaLnBrk="0" fontAlgn="base" hangingPunct="0">
        <a:spcBef>
          <a:spcPct val="0"/>
        </a:spcBef>
        <a:spcAft>
          <a:spcPct val="0"/>
        </a:spcAft>
        <a:defRPr sz="3200" b="1">
          <a:solidFill>
            <a:srgbClr val="FF7D0A"/>
          </a:solidFill>
          <a:latin typeface="Arial" charset="0"/>
        </a:defRPr>
      </a:lvl5pPr>
      <a:lvl6pPr marL="457200" algn="l" rtl="0" eaLnBrk="0" fontAlgn="base" hangingPunct="0">
        <a:spcBef>
          <a:spcPct val="0"/>
        </a:spcBef>
        <a:spcAft>
          <a:spcPct val="0"/>
        </a:spcAft>
        <a:defRPr sz="3200" b="1">
          <a:solidFill>
            <a:srgbClr val="FF7D0A"/>
          </a:solidFill>
          <a:latin typeface="Arial" charset="0"/>
        </a:defRPr>
      </a:lvl6pPr>
      <a:lvl7pPr marL="914400" algn="l" rtl="0" eaLnBrk="0" fontAlgn="base" hangingPunct="0">
        <a:spcBef>
          <a:spcPct val="0"/>
        </a:spcBef>
        <a:spcAft>
          <a:spcPct val="0"/>
        </a:spcAft>
        <a:defRPr sz="3200" b="1">
          <a:solidFill>
            <a:srgbClr val="FF7D0A"/>
          </a:solidFill>
          <a:latin typeface="Arial" charset="0"/>
        </a:defRPr>
      </a:lvl7pPr>
      <a:lvl8pPr marL="1371600" algn="l" rtl="0" eaLnBrk="0" fontAlgn="base" hangingPunct="0">
        <a:spcBef>
          <a:spcPct val="0"/>
        </a:spcBef>
        <a:spcAft>
          <a:spcPct val="0"/>
        </a:spcAft>
        <a:defRPr sz="3200" b="1">
          <a:solidFill>
            <a:srgbClr val="FF7D0A"/>
          </a:solidFill>
          <a:latin typeface="Arial" charset="0"/>
        </a:defRPr>
      </a:lvl8pPr>
      <a:lvl9pPr marL="1828800" algn="l" rtl="0" eaLnBrk="0" fontAlgn="base" hangingPunct="0">
        <a:spcBef>
          <a:spcPct val="0"/>
        </a:spcBef>
        <a:spcAft>
          <a:spcPct val="0"/>
        </a:spcAft>
        <a:defRPr sz="3200" b="1">
          <a:solidFill>
            <a:srgbClr val="FF7D0A"/>
          </a:solidFill>
          <a:latin typeface="Arial" charset="0"/>
        </a:defRPr>
      </a:lvl9pPr>
    </p:titleStyle>
    <p:bodyStyle>
      <a:lvl1pPr marL="228600" indent="-228600" algn="l" rtl="0" eaLnBrk="0" fontAlgn="base" hangingPunct="0">
        <a:spcBef>
          <a:spcPct val="50000"/>
        </a:spcBef>
        <a:spcAft>
          <a:spcPct val="0"/>
        </a:spcAft>
        <a:buClr>
          <a:schemeClr val="tx1"/>
        </a:buClr>
        <a:buSzPct val="75000"/>
        <a:buFont typeface="Wingdings" pitchFamily="2"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65000"/>
        <a:buFont typeface="Wingdings" pitchFamily="2" charset="2"/>
        <a:buChar char="q"/>
        <a:defRPr sz="2000">
          <a:solidFill>
            <a:schemeClr val="tx1"/>
          </a:solidFill>
          <a:latin typeface="+mn-lt"/>
        </a:defRPr>
      </a:lvl2pPr>
      <a:lvl3pPr marL="1143000" indent="-228600" algn="l" rtl="0" eaLnBrk="0" fontAlgn="base" hangingPunct="0">
        <a:spcBef>
          <a:spcPct val="20000"/>
        </a:spcBef>
        <a:spcAft>
          <a:spcPct val="0"/>
        </a:spcAft>
        <a:buClr>
          <a:schemeClr val="tx1"/>
        </a:buClr>
        <a:buSzPct val="60000"/>
        <a:buChar char="•"/>
        <a:defRPr>
          <a:solidFill>
            <a:schemeClr val="tx1"/>
          </a:solidFill>
          <a:latin typeface="+mn-lt"/>
        </a:defRPr>
      </a:lvl3pPr>
      <a:lvl4pPr marL="1600200" indent="-228600" algn="l" rtl="0" eaLnBrk="0" fontAlgn="base" hangingPunct="0">
        <a:spcBef>
          <a:spcPct val="20000"/>
        </a:spcBef>
        <a:spcAft>
          <a:spcPct val="0"/>
        </a:spcAft>
        <a:buClr>
          <a:schemeClr val="tx1"/>
        </a:buClr>
        <a:buSzPct val="60000"/>
        <a:buChar char="o"/>
        <a:defRPr sz="1600">
          <a:solidFill>
            <a:schemeClr val="tx1"/>
          </a:solidFill>
          <a:latin typeface="+mn-lt"/>
        </a:defRPr>
      </a:lvl4pPr>
      <a:lvl5pPr marL="2057400" indent="-228600" algn="l" rtl="0" eaLnBrk="0" fontAlgn="base" hangingPunct="0">
        <a:spcBef>
          <a:spcPct val="20000"/>
        </a:spcBef>
        <a:spcAft>
          <a:spcPct val="0"/>
        </a:spcAft>
        <a:buClr>
          <a:schemeClr val="tx1"/>
        </a:buClr>
        <a:buSzPct val="65000"/>
        <a:buChar char="•"/>
        <a:defRPr sz="1400">
          <a:solidFill>
            <a:schemeClr val="tx1"/>
          </a:solidFill>
          <a:latin typeface="+mn-lt"/>
        </a:defRPr>
      </a:lvl5pPr>
      <a:lvl6pPr marL="2514600" indent="-228600" algn="l" rtl="0" eaLnBrk="0" fontAlgn="base" hangingPunct="0">
        <a:spcBef>
          <a:spcPct val="20000"/>
        </a:spcBef>
        <a:spcAft>
          <a:spcPct val="0"/>
        </a:spcAft>
        <a:buClr>
          <a:schemeClr val="tx1"/>
        </a:buClr>
        <a:buSzPct val="65000"/>
        <a:buChar char="•"/>
        <a:defRPr sz="1400">
          <a:solidFill>
            <a:schemeClr val="tx1"/>
          </a:solidFill>
          <a:latin typeface="+mn-lt"/>
        </a:defRPr>
      </a:lvl6pPr>
      <a:lvl7pPr marL="2971800" indent="-228600" algn="l" rtl="0" eaLnBrk="0" fontAlgn="base" hangingPunct="0">
        <a:spcBef>
          <a:spcPct val="20000"/>
        </a:spcBef>
        <a:spcAft>
          <a:spcPct val="0"/>
        </a:spcAft>
        <a:buClr>
          <a:schemeClr val="tx1"/>
        </a:buClr>
        <a:buSzPct val="65000"/>
        <a:buChar char="•"/>
        <a:defRPr sz="1400">
          <a:solidFill>
            <a:schemeClr val="tx1"/>
          </a:solidFill>
          <a:latin typeface="+mn-lt"/>
        </a:defRPr>
      </a:lvl7pPr>
      <a:lvl8pPr marL="3429000" indent="-228600" algn="l" rtl="0" eaLnBrk="0" fontAlgn="base" hangingPunct="0">
        <a:spcBef>
          <a:spcPct val="20000"/>
        </a:spcBef>
        <a:spcAft>
          <a:spcPct val="0"/>
        </a:spcAft>
        <a:buClr>
          <a:schemeClr val="tx1"/>
        </a:buClr>
        <a:buSzPct val="65000"/>
        <a:buChar char="•"/>
        <a:defRPr sz="1400">
          <a:solidFill>
            <a:schemeClr val="tx1"/>
          </a:solidFill>
          <a:latin typeface="+mn-lt"/>
        </a:defRPr>
      </a:lvl8pPr>
      <a:lvl9pPr marL="3886200" indent="-228600" algn="l" rtl="0" eaLnBrk="0" fontAlgn="base" hangingPunct="0">
        <a:spcBef>
          <a:spcPct val="20000"/>
        </a:spcBef>
        <a:spcAft>
          <a:spcPct val="0"/>
        </a:spcAft>
        <a:buClr>
          <a:schemeClr val="tx1"/>
        </a:buClr>
        <a:buSzPct val="6500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722313" y="2409825"/>
            <a:ext cx="7442200" cy="1543050"/>
          </a:xfrm>
          <a:ln w="28575">
            <a:solidFill>
              <a:schemeClr val="tx1"/>
            </a:solidFill>
            <a:miter lim="800000"/>
            <a:headEnd/>
            <a:tailEnd/>
          </a:ln>
        </p:spPr>
        <p:txBody>
          <a:bodyPr anchor="ctr"/>
          <a:lstStyle/>
          <a:p>
            <a:pPr algn="ctr">
              <a:defRPr/>
            </a:pPr>
            <a:r>
              <a:rPr lang="en-US" dirty="0" smtClean="0">
                <a:effectLst>
                  <a:outerShdw blurRad="38100" dist="38100" dir="2700000" algn="tl">
                    <a:srgbClr val="DDDDDD"/>
                  </a:outerShdw>
                </a:effectLst>
                <a:ea typeface="ＭＳ Ｐゴシック" charset="0"/>
              </a:rPr>
              <a:t>Configuration Profiles And Space Link Service Profiles</a:t>
            </a:r>
            <a:endParaRPr lang="en-GB" dirty="0" smtClean="0"/>
          </a:p>
        </p:txBody>
      </p:sp>
      <p:sp>
        <p:nvSpPr>
          <p:cNvPr id="13315" name="Rectangle 2"/>
          <p:cNvSpPr>
            <a:spLocks noGrp="1" noChangeArrowheads="1"/>
          </p:cNvSpPr>
          <p:nvPr>
            <p:ph type="subTitle" idx="1"/>
          </p:nvPr>
        </p:nvSpPr>
        <p:spPr>
          <a:xfrm>
            <a:off x="762000" y="4724400"/>
            <a:ext cx="7594600" cy="1871663"/>
          </a:xfrm>
        </p:spPr>
        <p:txBody>
          <a:bodyPr/>
          <a:lstStyle/>
          <a:p>
            <a:pPr algn="ctr">
              <a:lnSpc>
                <a:spcPct val="80000"/>
              </a:lnSpc>
              <a:tabLst>
                <a:tab pos="3200400" algn="l"/>
              </a:tabLst>
            </a:pPr>
            <a:endParaRPr lang="en-US" altLang="en-US" sz="1600" dirty="0" smtClean="0"/>
          </a:p>
          <a:p>
            <a:pPr algn="ctr">
              <a:lnSpc>
                <a:spcPct val="80000"/>
              </a:lnSpc>
              <a:tabLst>
                <a:tab pos="3200400" algn="l"/>
              </a:tabLst>
            </a:pPr>
            <a:r>
              <a:rPr lang="en-US" altLang="en-US" sz="1400" dirty="0" smtClean="0"/>
              <a:t>8 November 2017</a:t>
            </a:r>
          </a:p>
          <a:p>
            <a:pPr algn="ctr">
              <a:lnSpc>
                <a:spcPct val="80000"/>
              </a:lnSpc>
              <a:tabLst>
                <a:tab pos="3200400" algn="l"/>
              </a:tabLst>
            </a:pPr>
            <a:endParaRPr lang="en-US" altLang="en-US" sz="1400" dirty="0" smtClean="0"/>
          </a:p>
          <a:p>
            <a:pPr algn="ctr">
              <a:lnSpc>
                <a:spcPct val="80000"/>
              </a:lnSpc>
              <a:tabLst>
                <a:tab pos="3200400" algn="l"/>
              </a:tabLst>
            </a:pPr>
            <a:r>
              <a:rPr lang="en-US" altLang="en-US" sz="1400" i="1" dirty="0" smtClean="0"/>
              <a:t>John Pietras</a:t>
            </a:r>
          </a:p>
          <a:p>
            <a:pPr algn="ctr">
              <a:lnSpc>
                <a:spcPct val="80000"/>
              </a:lnSpc>
              <a:tabLst>
                <a:tab pos="3200400" algn="l"/>
              </a:tabLst>
            </a:pPr>
            <a:r>
              <a:rPr lang="en-US" altLang="en-US" sz="1400" i="1" dirty="0" smtClean="0"/>
              <a:t>Global Science and Technology, Inc.</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350"/>
            <a:ext cx="7181850" cy="611188"/>
          </a:xfrm>
        </p:spPr>
        <p:txBody>
          <a:bodyPr/>
          <a:lstStyle/>
          <a:p>
            <a:r>
              <a:rPr lang="en-US" sz="2400" dirty="0" smtClean="0"/>
              <a:t>Example Single-Service Profiles and Service Package</a:t>
            </a:r>
            <a:endParaRPr lang="en-US" sz="2400" dirty="0"/>
          </a:p>
        </p:txBody>
      </p:sp>
      <p:sp>
        <p:nvSpPr>
          <p:cNvPr id="3" name="Content Placeholder 2"/>
          <p:cNvSpPr>
            <a:spLocks noGrp="1"/>
          </p:cNvSpPr>
          <p:nvPr>
            <p:ph idx="1"/>
          </p:nvPr>
        </p:nvSpPr>
        <p:spPr>
          <a:xfrm>
            <a:off x="293687" y="1055688"/>
            <a:ext cx="8402637" cy="5307012"/>
          </a:xfrm>
        </p:spPr>
        <p:txBody>
          <a:bodyPr/>
          <a:lstStyle/>
          <a:p>
            <a:pPr>
              <a:defRPr/>
            </a:pPr>
            <a:r>
              <a:rPr lang="en-US" altLang="en-US" sz="2000" dirty="0" smtClean="0"/>
              <a:t>3 example </a:t>
            </a:r>
            <a:r>
              <a:rPr lang="en-US" altLang="en-US" sz="2000" dirty="0"/>
              <a:t>Space Link Service Profiles </a:t>
            </a:r>
            <a:r>
              <a:rPr lang="en-US" altLang="en-US" sz="2000" dirty="0" smtClean="0"/>
              <a:t>are fleshed </a:t>
            </a:r>
            <a:r>
              <a:rPr lang="en-US" altLang="en-US" sz="2000" dirty="0"/>
              <a:t>out for further </a:t>
            </a:r>
            <a:r>
              <a:rPr lang="en-US" altLang="en-US" sz="2000" dirty="0" smtClean="0"/>
              <a:t>proof-of-concept (UML Class Diagram)</a:t>
            </a:r>
          </a:p>
          <a:p>
            <a:pPr lvl="1">
              <a:defRPr/>
            </a:pPr>
            <a:r>
              <a:rPr lang="en-US" altLang="en-US" sz="1800" dirty="0"/>
              <a:t>Forward </a:t>
            </a:r>
            <a:r>
              <a:rPr lang="en-US" altLang="en-US" sz="1800" dirty="0" smtClean="0"/>
              <a:t>CLTU</a:t>
            </a:r>
          </a:p>
          <a:p>
            <a:pPr lvl="1">
              <a:defRPr/>
            </a:pPr>
            <a:r>
              <a:rPr lang="en-US" altLang="en-US" sz="1800" dirty="0"/>
              <a:t>Return Online Real-Time </a:t>
            </a:r>
            <a:r>
              <a:rPr lang="en-US" altLang="en-US" sz="1800" dirty="0" smtClean="0"/>
              <a:t>Comm</a:t>
            </a:r>
            <a:r>
              <a:rPr lang="en-US" altLang="en-US" sz="1800" dirty="0"/>
              <a:t>unication</a:t>
            </a:r>
          </a:p>
          <a:p>
            <a:pPr lvl="1">
              <a:defRPr/>
            </a:pPr>
            <a:r>
              <a:rPr lang="en-US" altLang="en-US" sz="1800" dirty="0"/>
              <a:t>Online Real-Time </a:t>
            </a:r>
            <a:r>
              <a:rPr lang="en-US" altLang="en-US" sz="1800" dirty="0" smtClean="0"/>
              <a:t>Tracking</a:t>
            </a:r>
          </a:p>
          <a:p>
            <a:pPr lvl="1">
              <a:defRPr/>
            </a:pPr>
            <a:r>
              <a:rPr lang="en-US" altLang="en-US" sz="1800" dirty="0" smtClean="0"/>
              <a:t>(</a:t>
            </a:r>
            <a:r>
              <a:rPr lang="en-US" altLang="en-US" sz="1800" dirty="0"/>
              <a:t>Draft) configuration parameters adopted from SANA Functional Resource registry </a:t>
            </a:r>
          </a:p>
          <a:p>
            <a:pPr lvl="2">
              <a:defRPr/>
            </a:pPr>
            <a:r>
              <a:rPr lang="en-US" altLang="en-US" sz="1600" dirty="0"/>
              <a:t>All configuration parameters are included in the Configuration Profile FRs, even though some may actually be set by the Service Agreement</a:t>
            </a:r>
          </a:p>
          <a:p>
            <a:pPr>
              <a:defRPr/>
            </a:pPr>
            <a:r>
              <a:rPr lang="en-US" altLang="en-US" sz="2000" dirty="0" smtClean="0"/>
              <a:t>A single-service Configuration Profile for each of the 3 Space Link Service Profiles (UML class diagram</a:t>
            </a:r>
          </a:p>
          <a:p>
            <a:pPr>
              <a:defRPr/>
            </a:pPr>
            <a:r>
              <a:rPr lang="en-US" altLang="en-US" sz="2000" dirty="0" smtClean="0"/>
              <a:t>An instance of each of the 3 single-service Configuration Profiles</a:t>
            </a:r>
          </a:p>
          <a:p>
            <a:pPr>
              <a:defRPr/>
            </a:pPr>
            <a:r>
              <a:rPr lang="en-US" altLang="en-US" sz="2000" dirty="0" smtClean="0"/>
              <a:t>An example Service Package that uses multiple single-service Configuration Profiles</a:t>
            </a:r>
            <a:endParaRPr lang="en-US" altLang="en-US" sz="2000" dirty="0"/>
          </a:p>
        </p:txBody>
      </p:sp>
      <p:sp>
        <p:nvSpPr>
          <p:cNvPr id="4" name="Slide Number Placeholder 3"/>
          <p:cNvSpPr>
            <a:spLocks noGrp="1"/>
          </p:cNvSpPr>
          <p:nvPr>
            <p:ph type="sldNum" sz="quarter" idx="10"/>
          </p:nvPr>
        </p:nvSpPr>
        <p:spPr/>
        <p:txBody>
          <a:bodyPr/>
          <a:lstStyle/>
          <a:p>
            <a:pPr>
              <a:defRPr/>
            </a:pPr>
            <a:fld id="{C03EF428-CDC8-4F7A-BAE8-5FA134E3D3D4}" type="slidenum">
              <a:rPr lang="en-US" smtClean="0"/>
              <a:pPr>
                <a:defRPr/>
              </a:pPr>
              <a:t>10</a:t>
            </a:fld>
            <a:endParaRPr lang="en-US"/>
          </a:p>
        </p:txBody>
      </p:sp>
    </p:spTree>
    <p:extLst>
      <p:ext uri="{BB962C8B-B14F-4D97-AF65-F5344CB8AC3E}">
        <p14:creationId xmlns:p14="http://schemas.microsoft.com/office/powerpoint/2010/main" val="136706031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7010400" y="6569075"/>
            <a:ext cx="2133600" cy="427038"/>
          </a:xfrm>
        </p:spPr>
        <p:txBody>
          <a:bodyPr/>
          <a:lstStyle/>
          <a:p>
            <a:pPr>
              <a:defRPr/>
            </a:pPr>
            <a:fld id="{C03EF428-CDC8-4F7A-BAE8-5FA134E3D3D4}" type="slidenum">
              <a:rPr lang="en-US" smtClean="0"/>
              <a:pPr>
                <a:defRPr/>
              </a:pPr>
              <a:t>11</a:t>
            </a:fld>
            <a:endParaRPr lang="en-US"/>
          </a:p>
        </p:txBody>
      </p:sp>
      <p:sp>
        <p:nvSpPr>
          <p:cNvPr id="2" name="Title 1"/>
          <p:cNvSpPr>
            <a:spLocks noGrp="1"/>
          </p:cNvSpPr>
          <p:nvPr>
            <p:ph type="title"/>
          </p:nvPr>
        </p:nvSpPr>
        <p:spPr>
          <a:xfrm>
            <a:off x="0" y="260350"/>
            <a:ext cx="7343775" cy="611188"/>
          </a:xfrm>
        </p:spPr>
        <p:txBody>
          <a:bodyPr/>
          <a:lstStyle/>
          <a:p>
            <a:r>
              <a:rPr lang="en-US" sz="2400" dirty="0" smtClean="0"/>
              <a:t>Forward CLTU Space Link Service Profile (Informal Representation)</a:t>
            </a:r>
            <a:endParaRPr lang="en-US" sz="2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050" y="2554624"/>
            <a:ext cx="8362950" cy="1949911"/>
          </a:xfrm>
          <a:prstGeom prst="rect">
            <a:avLst/>
          </a:prstGeom>
        </p:spPr>
      </p:pic>
    </p:spTree>
    <p:extLst>
      <p:ext uri="{BB962C8B-B14F-4D97-AF65-F5344CB8AC3E}">
        <p14:creationId xmlns:p14="http://schemas.microsoft.com/office/powerpoint/2010/main" val="639312355"/>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2050" y="1131794"/>
            <a:ext cx="5084037" cy="5173755"/>
          </a:xfrm>
          <a:prstGeom prst="rect">
            <a:avLst/>
          </a:prstGeom>
        </p:spPr>
      </p:pic>
      <p:sp>
        <p:nvSpPr>
          <p:cNvPr id="4" name="Slide Number Placeholder 3"/>
          <p:cNvSpPr>
            <a:spLocks noGrp="1"/>
          </p:cNvSpPr>
          <p:nvPr>
            <p:ph type="sldNum" sz="quarter" idx="10"/>
          </p:nvPr>
        </p:nvSpPr>
        <p:spPr/>
        <p:txBody>
          <a:bodyPr/>
          <a:lstStyle/>
          <a:p>
            <a:pPr>
              <a:defRPr/>
            </a:pPr>
            <a:fld id="{C03EF428-CDC8-4F7A-BAE8-5FA134E3D3D4}" type="slidenum">
              <a:rPr lang="en-US" smtClean="0"/>
              <a:pPr>
                <a:defRPr/>
              </a:pPr>
              <a:t>12</a:t>
            </a:fld>
            <a:endParaRPr lang="en-US"/>
          </a:p>
        </p:txBody>
      </p:sp>
      <p:sp>
        <p:nvSpPr>
          <p:cNvPr id="5" name="Title 1"/>
          <p:cNvSpPr>
            <a:spLocks noGrp="1"/>
          </p:cNvSpPr>
          <p:nvPr>
            <p:ph type="title"/>
          </p:nvPr>
        </p:nvSpPr>
        <p:spPr>
          <a:xfrm>
            <a:off x="0" y="260350"/>
            <a:ext cx="7477125" cy="611188"/>
          </a:xfrm>
        </p:spPr>
        <p:txBody>
          <a:bodyPr/>
          <a:lstStyle/>
          <a:p>
            <a:r>
              <a:rPr lang="en-US" sz="2400" dirty="0" smtClean="0"/>
              <a:t>Forward CLTU </a:t>
            </a:r>
            <a:r>
              <a:rPr lang="en-US" sz="2400" u="sng" dirty="0" smtClean="0"/>
              <a:t>Space Link Service Profile </a:t>
            </a:r>
            <a:r>
              <a:rPr lang="en-US" sz="2400" dirty="0" smtClean="0"/>
              <a:t>UML Classes</a:t>
            </a:r>
            <a:endParaRPr lang="en-US" sz="2400" dirty="0"/>
          </a:p>
        </p:txBody>
      </p:sp>
      <p:sp>
        <p:nvSpPr>
          <p:cNvPr id="6" name="Line Callout 1 5"/>
          <p:cNvSpPr/>
          <p:nvPr/>
        </p:nvSpPr>
        <p:spPr bwMode="auto">
          <a:xfrm>
            <a:off x="514350" y="5029200"/>
            <a:ext cx="2219325" cy="685800"/>
          </a:xfrm>
          <a:prstGeom prst="borderCallout1">
            <a:avLst>
              <a:gd name="adj1" fmla="val 9028"/>
              <a:gd name="adj2" fmla="val 111111"/>
              <a:gd name="adj3" fmla="val -29167"/>
              <a:gd name="adj4" fmla="val 141105"/>
            </a:avLst>
          </a:prstGeom>
          <a:no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rPr>
              <a:t>“[CLCW]” notation indicates that the</a:t>
            </a:r>
          </a:p>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rPr>
              <a:t>parameter requires a non-’unused’ </a:t>
            </a:r>
          </a:p>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rPr>
              <a:t>value</a:t>
            </a:r>
            <a:r>
              <a:rPr kumimoji="0" lang="en-US" sz="1000" b="0" i="0" u="none" strike="noStrike" cap="none" normalizeH="0" dirty="0" smtClean="0">
                <a:ln>
                  <a:noFill/>
                </a:ln>
                <a:solidFill>
                  <a:schemeClr val="tx1"/>
                </a:solidFill>
                <a:effectLst/>
                <a:latin typeface="Arial" charset="0"/>
              </a:rPr>
              <a:t> </a:t>
            </a:r>
            <a:r>
              <a:rPr kumimoji="0" lang="en-US" sz="1000" b="0" i="0" u="none" strike="noStrike" cap="none" normalizeH="0" baseline="0" dirty="0" smtClean="0">
                <a:ln>
                  <a:noFill/>
                </a:ln>
                <a:solidFill>
                  <a:schemeClr val="tx1"/>
                </a:solidFill>
                <a:effectLst/>
                <a:latin typeface="Arial" charset="0"/>
              </a:rPr>
              <a:t>when </a:t>
            </a:r>
            <a:r>
              <a:rPr lang="en-US" sz="1000" dirty="0">
                <a:solidFill>
                  <a:schemeClr val="tx1"/>
                </a:solidFill>
              </a:rPr>
              <a:t>t</a:t>
            </a:r>
            <a:r>
              <a:rPr lang="en-US" sz="1000" dirty="0" smtClean="0">
                <a:solidFill>
                  <a:schemeClr val="tx1"/>
                </a:solidFill>
              </a:rPr>
              <a:t>he CLCW ancillary</a:t>
            </a:r>
          </a:p>
          <a:p>
            <a:pPr marL="0" marR="0" indent="0" algn="l" defTabSz="914400" rtl="0" eaLnBrk="0" fontAlgn="base" latinLnBrk="0" hangingPunct="0">
              <a:lnSpc>
                <a:spcPct val="100000"/>
              </a:lnSpc>
              <a:spcBef>
                <a:spcPct val="0"/>
              </a:spcBef>
              <a:spcAft>
                <a:spcPct val="0"/>
              </a:spcAft>
              <a:buClrTx/>
              <a:buSzTx/>
              <a:buFontTx/>
              <a:buNone/>
              <a:tabLst/>
            </a:pPr>
            <a:r>
              <a:rPr lang="en-US" sz="1000" dirty="0" smtClean="0">
                <a:solidFill>
                  <a:schemeClr val="tx1"/>
                </a:solidFill>
              </a:rPr>
              <a:t> interface is required</a:t>
            </a:r>
            <a:r>
              <a:rPr kumimoji="0" lang="en-US" sz="1000" b="0" i="0" u="none" strike="noStrike" cap="none" normalizeH="0" baseline="0" dirty="0" smtClean="0">
                <a:ln>
                  <a:noFill/>
                </a:ln>
                <a:solidFill>
                  <a:schemeClr val="tx1"/>
                </a:solidFill>
                <a:effectLst/>
                <a:latin typeface="Arial" charset="0"/>
              </a:rPr>
              <a:t> </a:t>
            </a:r>
          </a:p>
        </p:txBody>
      </p:sp>
      <p:sp>
        <p:nvSpPr>
          <p:cNvPr id="8" name="Line Callout 1 7"/>
          <p:cNvSpPr/>
          <p:nvPr/>
        </p:nvSpPr>
        <p:spPr bwMode="auto">
          <a:xfrm>
            <a:off x="6057900" y="2381250"/>
            <a:ext cx="2847975" cy="1238250"/>
          </a:xfrm>
          <a:prstGeom prst="borderCallout1">
            <a:avLst>
              <a:gd name="adj1" fmla="val 64584"/>
              <a:gd name="adj2" fmla="val -6486"/>
              <a:gd name="adj3" fmla="val 16743"/>
              <a:gd name="adj4" fmla="val -75540"/>
            </a:avLst>
          </a:prstGeom>
          <a:no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rPr>
              <a:t>If </a:t>
            </a:r>
            <a:r>
              <a:rPr kumimoji="0" lang="en-US" sz="1000" b="0" i="0" u="none" strike="noStrike" cap="none" normalizeH="0" baseline="0" dirty="0" err="1" smtClean="0">
                <a:ln>
                  <a:noFill/>
                </a:ln>
                <a:solidFill>
                  <a:schemeClr val="tx1"/>
                </a:solidFill>
                <a:effectLst/>
                <a:latin typeface="Arial" charset="0"/>
              </a:rPr>
              <a:t>isAlias</a:t>
            </a:r>
            <a:r>
              <a:rPr kumimoji="0" lang="en-US" sz="1000" b="0" i="0" u="none" strike="noStrike" cap="none" normalizeH="0" dirty="0" smtClean="0">
                <a:ln>
                  <a:noFill/>
                </a:ln>
                <a:solidFill>
                  <a:schemeClr val="tx1"/>
                </a:solidFill>
                <a:effectLst/>
                <a:latin typeface="Arial" charset="0"/>
              </a:rPr>
              <a:t> = false, </a:t>
            </a:r>
            <a:r>
              <a:rPr kumimoji="0" lang="en-US" sz="1000" b="0" i="0" u="none" strike="noStrike" cap="none" normalizeH="0" dirty="0" err="1" smtClean="0">
                <a:ln>
                  <a:noFill/>
                </a:ln>
                <a:solidFill>
                  <a:schemeClr val="tx1"/>
                </a:solidFill>
                <a:effectLst/>
                <a:latin typeface="Arial" charset="0"/>
              </a:rPr>
              <a:t>AntennaParameters</a:t>
            </a:r>
            <a:r>
              <a:rPr kumimoji="0" lang="en-US" sz="1000" b="0" i="0" u="none" strike="noStrike" cap="none" normalizeH="0" dirty="0" smtClean="0">
                <a:ln>
                  <a:noFill/>
                </a:ln>
                <a:solidFill>
                  <a:schemeClr val="tx1"/>
                </a:solidFill>
                <a:effectLst/>
                <a:latin typeface="Arial" charset="0"/>
              </a:rPr>
              <a:t> m</a:t>
            </a:r>
            <a:r>
              <a:rPr lang="en-US" sz="1000" baseline="0" dirty="0" smtClean="0">
                <a:solidFill>
                  <a:schemeClr val="tx1"/>
                </a:solidFill>
              </a:rPr>
              <a:t>ust</a:t>
            </a:r>
            <a:r>
              <a:rPr lang="en-US" sz="1000" dirty="0" smtClean="0">
                <a:solidFill>
                  <a:schemeClr val="tx1"/>
                </a:solidFill>
              </a:rPr>
              <a:t> be </a:t>
            </a:r>
          </a:p>
          <a:p>
            <a:pPr marL="0" marR="0" indent="0" algn="l" defTabSz="914400" rtl="0" eaLnBrk="0" fontAlgn="base" latinLnBrk="0" hangingPunct="0">
              <a:lnSpc>
                <a:spcPct val="100000"/>
              </a:lnSpc>
              <a:spcBef>
                <a:spcPct val="0"/>
              </a:spcBef>
              <a:spcAft>
                <a:spcPct val="0"/>
              </a:spcAft>
              <a:buClrTx/>
              <a:buSzTx/>
              <a:buFontTx/>
              <a:buNone/>
              <a:tabLst/>
            </a:pPr>
            <a:r>
              <a:rPr lang="en-US" sz="1000" dirty="0" smtClean="0">
                <a:solidFill>
                  <a:schemeClr val="tx1"/>
                </a:solidFill>
              </a:rPr>
              <a:t>present, populated, and are used in a </a:t>
            </a:r>
          </a:p>
          <a:p>
            <a:pPr marL="0" marR="0" indent="0" algn="l" defTabSz="914400" rtl="0" eaLnBrk="0" fontAlgn="base" latinLnBrk="0" hangingPunct="0">
              <a:lnSpc>
                <a:spcPct val="100000"/>
              </a:lnSpc>
              <a:spcBef>
                <a:spcPct val="0"/>
              </a:spcBef>
              <a:spcAft>
                <a:spcPct val="0"/>
              </a:spcAft>
              <a:buClrTx/>
              <a:buSzTx/>
              <a:buFontTx/>
              <a:buNone/>
              <a:tabLst/>
            </a:pPr>
            <a:r>
              <a:rPr lang="en-US" sz="1000" dirty="0" smtClean="0">
                <a:solidFill>
                  <a:schemeClr val="tx1"/>
                </a:solidFill>
              </a:rPr>
              <a:t>configuration profile</a:t>
            </a:r>
          </a:p>
          <a:p>
            <a:r>
              <a:rPr lang="en-US" sz="1000" dirty="0">
                <a:solidFill>
                  <a:schemeClr val="tx1"/>
                </a:solidFill>
              </a:rPr>
              <a:t>If </a:t>
            </a:r>
            <a:r>
              <a:rPr lang="en-US" sz="1000" dirty="0" err="1">
                <a:solidFill>
                  <a:schemeClr val="tx1"/>
                </a:solidFill>
              </a:rPr>
              <a:t>isAlias</a:t>
            </a:r>
            <a:r>
              <a:rPr lang="en-US" sz="1000" dirty="0">
                <a:solidFill>
                  <a:schemeClr val="tx1"/>
                </a:solidFill>
              </a:rPr>
              <a:t> = </a:t>
            </a:r>
            <a:r>
              <a:rPr lang="en-US" sz="1000" dirty="0" smtClean="0">
                <a:solidFill>
                  <a:schemeClr val="tx1"/>
                </a:solidFill>
              </a:rPr>
              <a:t>true, </a:t>
            </a:r>
            <a:r>
              <a:rPr lang="en-US" sz="1000" dirty="0" err="1" smtClean="0">
                <a:solidFill>
                  <a:schemeClr val="tx1"/>
                </a:solidFill>
              </a:rPr>
              <a:t>AntennaParameters</a:t>
            </a:r>
            <a:r>
              <a:rPr lang="en-US" sz="1000" dirty="0" smtClean="0">
                <a:solidFill>
                  <a:schemeClr val="tx1"/>
                </a:solidFill>
              </a:rPr>
              <a:t> is ignored</a:t>
            </a:r>
            <a:endParaRPr lang="en-US" sz="1000" dirty="0">
              <a:solidFill>
                <a:schemeClr val="tx1"/>
              </a:solidFill>
            </a:endParaRPr>
          </a:p>
          <a:p>
            <a:r>
              <a:rPr lang="en-US" sz="1000" dirty="0" smtClean="0">
                <a:solidFill>
                  <a:schemeClr val="tx1"/>
                </a:solidFill>
              </a:rPr>
              <a:t>and any Service Package that uses this service</a:t>
            </a:r>
          </a:p>
          <a:p>
            <a:r>
              <a:rPr lang="en-US" sz="1000" dirty="0" smtClean="0">
                <a:solidFill>
                  <a:schemeClr val="tx1"/>
                </a:solidFill>
              </a:rPr>
              <a:t>profile MUST also contain a service profile with </a:t>
            </a:r>
            <a:endParaRPr lang="en-US" sz="1000" dirty="0">
              <a:solidFill>
                <a:schemeClr val="tx1"/>
              </a:solidFill>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rPr>
              <a:t>a fully-populated Antenna FR with the same </a:t>
            </a:r>
          </a:p>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rPr>
              <a:t>FRIN</a:t>
            </a:r>
          </a:p>
        </p:txBody>
      </p:sp>
    </p:spTree>
    <p:extLst>
      <p:ext uri="{BB962C8B-B14F-4D97-AF65-F5344CB8AC3E}">
        <p14:creationId xmlns:p14="http://schemas.microsoft.com/office/powerpoint/2010/main" val="3847300045"/>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03EF428-CDC8-4F7A-BAE8-5FA134E3D3D4}" type="slidenum">
              <a:rPr lang="en-US" smtClean="0"/>
              <a:pPr>
                <a:defRPr/>
              </a:pPr>
              <a:t>13</a:t>
            </a:fld>
            <a:endParaRPr lang="en-US"/>
          </a:p>
        </p:txBody>
      </p:sp>
      <p:sp>
        <p:nvSpPr>
          <p:cNvPr id="5" name="Title 1"/>
          <p:cNvSpPr>
            <a:spLocks noGrp="1"/>
          </p:cNvSpPr>
          <p:nvPr>
            <p:ph type="title"/>
          </p:nvPr>
        </p:nvSpPr>
        <p:spPr>
          <a:xfrm>
            <a:off x="0" y="260350"/>
            <a:ext cx="7286625" cy="611188"/>
          </a:xfrm>
        </p:spPr>
        <p:txBody>
          <a:bodyPr/>
          <a:lstStyle/>
          <a:p>
            <a:pPr lvl="1"/>
            <a:r>
              <a:rPr lang="en-US" sz="2400" dirty="0"/>
              <a:t>Forward CLTU </a:t>
            </a:r>
            <a:r>
              <a:rPr lang="en-US" sz="2400" dirty="0" smtClean="0"/>
              <a:t>Service </a:t>
            </a:r>
            <a:r>
              <a:rPr lang="en-US" sz="2400" u="sng" dirty="0"/>
              <a:t>Configuration </a:t>
            </a:r>
            <a:r>
              <a:rPr lang="en-US" sz="2400" u="sng" dirty="0" smtClean="0"/>
              <a:t>Profile </a:t>
            </a:r>
            <a:r>
              <a:rPr lang="en-US" sz="2400" dirty="0" smtClean="0"/>
              <a:t>UML Classes</a:t>
            </a:r>
            <a:endParaRPr lang="en-US" sz="2400" u="sng"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4489" y="1123950"/>
            <a:ext cx="4588147" cy="5381626"/>
          </a:xfrm>
          <a:prstGeom prst="rect">
            <a:avLst/>
          </a:prstGeom>
        </p:spPr>
      </p:pic>
    </p:spTree>
    <p:extLst>
      <p:ext uri="{BB962C8B-B14F-4D97-AF65-F5344CB8AC3E}">
        <p14:creationId xmlns:p14="http://schemas.microsoft.com/office/powerpoint/2010/main" val="477007126"/>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350"/>
            <a:ext cx="7286625" cy="611188"/>
          </a:xfrm>
        </p:spPr>
        <p:txBody>
          <a:bodyPr/>
          <a:lstStyle/>
          <a:p>
            <a:pPr lvl="1"/>
            <a:r>
              <a:rPr lang="en-US" sz="2400" dirty="0"/>
              <a:t>Forward CLTU </a:t>
            </a:r>
            <a:r>
              <a:rPr lang="en-US" sz="2400" dirty="0" smtClean="0"/>
              <a:t>Service </a:t>
            </a:r>
            <a:r>
              <a:rPr lang="en-US" sz="2400" u="sng" dirty="0"/>
              <a:t>Configuration </a:t>
            </a:r>
            <a:r>
              <a:rPr lang="en-US" sz="2400" u="sng" dirty="0" smtClean="0"/>
              <a:t>Profile </a:t>
            </a:r>
            <a:r>
              <a:rPr lang="en-US" sz="2400" dirty="0" smtClean="0"/>
              <a:t>Example (Instantiated Objects)</a:t>
            </a:r>
            <a:endParaRPr lang="en-US" sz="2400" u="sng" dirty="0"/>
          </a:p>
        </p:txBody>
      </p:sp>
      <p:sp>
        <p:nvSpPr>
          <p:cNvPr id="4" name="Slide Number Placeholder 3"/>
          <p:cNvSpPr>
            <a:spLocks noGrp="1"/>
          </p:cNvSpPr>
          <p:nvPr>
            <p:ph type="sldNum" sz="quarter" idx="10"/>
          </p:nvPr>
        </p:nvSpPr>
        <p:spPr/>
        <p:txBody>
          <a:bodyPr/>
          <a:lstStyle/>
          <a:p>
            <a:pPr>
              <a:defRPr/>
            </a:pPr>
            <a:fld id="{C03EF428-CDC8-4F7A-BAE8-5FA134E3D3D4}" type="slidenum">
              <a:rPr lang="en-US" smtClean="0"/>
              <a:pPr>
                <a:defRPr/>
              </a:pPr>
              <a:t>14</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3399" y="1087138"/>
            <a:ext cx="3773221" cy="5656561"/>
          </a:xfrm>
          <a:prstGeom prst="rect">
            <a:avLst/>
          </a:prstGeom>
        </p:spPr>
      </p:pic>
      <p:sp>
        <p:nvSpPr>
          <p:cNvPr id="6" name="Content Placeholder 2"/>
          <p:cNvSpPr>
            <a:spLocks noGrp="1"/>
          </p:cNvSpPr>
          <p:nvPr>
            <p:ph idx="1"/>
          </p:nvPr>
        </p:nvSpPr>
        <p:spPr>
          <a:xfrm>
            <a:off x="161924" y="1322389"/>
            <a:ext cx="3848101" cy="4335462"/>
          </a:xfrm>
        </p:spPr>
        <p:txBody>
          <a:bodyPr/>
          <a:lstStyle/>
          <a:p>
            <a:r>
              <a:rPr lang="en-US" sz="1400" dirty="0" smtClean="0"/>
              <a:t>All </a:t>
            </a:r>
            <a:r>
              <a:rPr lang="en-US" sz="1400" dirty="0" err="1" smtClean="0">
                <a:latin typeface="Courier New" panose="02070309020205020404" pitchFamily="49" charset="0"/>
                <a:cs typeface="Courier New" panose="02070309020205020404" pitchFamily="49" charset="0"/>
              </a:rPr>
              <a:t>isConfigured</a:t>
            </a:r>
            <a:r>
              <a:rPr lang="en-US" sz="1400" dirty="0" smtClean="0"/>
              <a:t> parameters are set to </a:t>
            </a:r>
            <a:r>
              <a:rPr lang="en-US" sz="1400" dirty="0" smtClean="0">
                <a:latin typeface="Courier New" panose="02070309020205020404" pitchFamily="49" charset="0"/>
                <a:cs typeface="Courier New" panose="02070309020205020404" pitchFamily="49" charset="0"/>
              </a:rPr>
              <a:t>true</a:t>
            </a:r>
          </a:p>
          <a:p>
            <a:pPr lvl="1"/>
            <a:r>
              <a:rPr lang="en-US" sz="1200" dirty="0" smtClean="0">
                <a:cs typeface="Courier New" panose="02070309020205020404" pitchFamily="49" charset="0"/>
              </a:rPr>
              <a:t>All FRs will be included in a scheduled Service Package unless </a:t>
            </a:r>
            <a:r>
              <a:rPr lang="en-US" sz="1200" dirty="0" err="1" smtClean="0">
                <a:cs typeface="Courier New" panose="02070309020205020404" pitchFamily="49" charset="0"/>
              </a:rPr>
              <a:t>respecified</a:t>
            </a:r>
            <a:r>
              <a:rPr lang="en-US" sz="1200" dirty="0" smtClean="0">
                <a:cs typeface="Courier New" panose="02070309020205020404" pitchFamily="49" charset="0"/>
              </a:rPr>
              <a:t> out</a:t>
            </a:r>
          </a:p>
          <a:p>
            <a:r>
              <a:rPr lang="en-US" sz="1400" dirty="0" smtClean="0">
                <a:cs typeface="Courier New" panose="02070309020205020404" pitchFamily="49" charset="0"/>
              </a:rPr>
              <a:t>All </a:t>
            </a:r>
            <a:r>
              <a:rPr lang="en-US" sz="1400" dirty="0" err="1" smtClean="0">
                <a:latin typeface="Courier New" panose="02070309020205020404" pitchFamily="49" charset="0"/>
                <a:cs typeface="Courier New" panose="02070309020205020404" pitchFamily="49" charset="0"/>
              </a:rPr>
              <a:t>isAlias</a:t>
            </a:r>
            <a:r>
              <a:rPr lang="en-US" sz="1400" dirty="0" smtClean="0">
                <a:cs typeface="Courier New" panose="02070309020205020404" pitchFamily="49" charset="0"/>
              </a:rPr>
              <a:t> parameters are set to </a:t>
            </a:r>
            <a:r>
              <a:rPr lang="en-US" sz="1400" dirty="0" smtClean="0">
                <a:latin typeface="Courier New" panose="02070309020205020404" pitchFamily="49" charset="0"/>
                <a:cs typeface="Courier New" panose="02070309020205020404" pitchFamily="49" charset="0"/>
              </a:rPr>
              <a:t>false</a:t>
            </a:r>
          </a:p>
          <a:p>
            <a:pPr lvl="1"/>
            <a:r>
              <a:rPr lang="en-US" sz="1200" dirty="0" smtClean="0">
                <a:cs typeface="Courier New" panose="02070309020205020404" pitchFamily="49" charset="0"/>
              </a:rPr>
              <a:t>All FR </a:t>
            </a:r>
            <a:r>
              <a:rPr lang="en-US" sz="1200" b="1" dirty="0" smtClean="0">
                <a:latin typeface="Courier New" panose="02070309020205020404" pitchFamily="49" charset="0"/>
                <a:cs typeface="Courier New" panose="02070309020205020404" pitchFamily="49" charset="0"/>
              </a:rPr>
              <a:t>Parameters</a:t>
            </a:r>
            <a:r>
              <a:rPr lang="en-US" sz="1200" dirty="0" smtClean="0">
                <a:cs typeface="Courier New" panose="02070309020205020404" pitchFamily="49" charset="0"/>
              </a:rPr>
              <a:t> objects are included and fully populated, and will be used in </a:t>
            </a:r>
            <a:r>
              <a:rPr lang="en-US" sz="1200" dirty="0">
                <a:cs typeface="Courier New" panose="02070309020205020404" pitchFamily="49" charset="0"/>
              </a:rPr>
              <a:t>a scheduled Service Package unless </a:t>
            </a:r>
            <a:r>
              <a:rPr lang="en-US" sz="1200" dirty="0" err="1">
                <a:cs typeface="Courier New" panose="02070309020205020404" pitchFamily="49" charset="0"/>
              </a:rPr>
              <a:t>respecified</a:t>
            </a:r>
            <a:r>
              <a:rPr lang="en-US" sz="1200" dirty="0">
                <a:cs typeface="Courier New" panose="02070309020205020404" pitchFamily="49" charset="0"/>
              </a:rPr>
              <a:t> </a:t>
            </a:r>
            <a:r>
              <a:rPr lang="en-US" sz="1200" dirty="0" smtClean="0">
                <a:cs typeface="Courier New" panose="02070309020205020404" pitchFamily="49" charset="0"/>
              </a:rPr>
              <a:t>out by setting </a:t>
            </a:r>
            <a:r>
              <a:rPr lang="en-US" sz="1200" dirty="0" err="1" smtClean="0">
                <a:latin typeface="Courier New" panose="02070309020205020404" pitchFamily="49" charset="0"/>
                <a:cs typeface="Courier New" panose="02070309020205020404" pitchFamily="49" charset="0"/>
              </a:rPr>
              <a:t>isAlias</a:t>
            </a:r>
            <a:r>
              <a:rPr lang="en-US" sz="1200" dirty="0" smtClean="0">
                <a:cs typeface="Courier New" panose="02070309020205020404" pitchFamily="49" charset="0"/>
              </a:rPr>
              <a:t> to </a:t>
            </a:r>
            <a:r>
              <a:rPr lang="en-US" sz="1200" dirty="0" smtClean="0">
                <a:latin typeface="Courier New" panose="02070309020205020404" pitchFamily="49" charset="0"/>
                <a:cs typeface="Courier New" panose="02070309020205020404" pitchFamily="49" charset="0"/>
              </a:rPr>
              <a:t>true</a:t>
            </a:r>
          </a:p>
          <a:p>
            <a:r>
              <a:rPr lang="en-US" sz="1400" dirty="0" smtClean="0">
                <a:cs typeface="Courier New" panose="02070309020205020404" pitchFamily="49" charset="0"/>
              </a:rPr>
              <a:t>Parameters related to the optional CLCW required interface are set to </a:t>
            </a:r>
            <a:r>
              <a:rPr lang="en-US" sz="1400" dirty="0" err="1" smtClean="0">
                <a:latin typeface="Courier New" panose="02070309020205020404" pitchFamily="49" charset="0"/>
                <a:cs typeface="Courier New" panose="02070309020205020404" pitchFamily="49" charset="0"/>
              </a:rPr>
              <a:t>notUsed</a:t>
            </a:r>
            <a:endParaRPr lang="en-US" sz="1400" dirty="0">
              <a:latin typeface="Courier New" panose="02070309020205020404" pitchFamily="49" charset="0"/>
              <a:cs typeface="Courier New" panose="02070309020205020404" pitchFamily="49" charset="0"/>
            </a:endParaRPr>
          </a:p>
          <a:p>
            <a:pPr lvl="1"/>
            <a:r>
              <a:rPr lang="en-US" sz="1200" dirty="0" smtClean="0">
                <a:cs typeface="Courier New" panose="02070309020205020404" pitchFamily="49" charset="0"/>
              </a:rPr>
              <a:t>They must be </a:t>
            </a:r>
            <a:r>
              <a:rPr lang="en-US" sz="1200" dirty="0" err="1" smtClean="0">
                <a:cs typeface="Courier New" panose="02070309020205020404" pitchFamily="49" charset="0"/>
              </a:rPr>
              <a:t>respecified</a:t>
            </a:r>
            <a:r>
              <a:rPr lang="en-US" sz="1200" dirty="0" smtClean="0">
                <a:cs typeface="Courier New" panose="02070309020205020404" pitchFamily="49" charset="0"/>
              </a:rPr>
              <a:t> in a Service Package if CLCWs are to be used</a:t>
            </a:r>
          </a:p>
        </p:txBody>
      </p:sp>
    </p:spTree>
    <p:extLst>
      <p:ext uri="{BB962C8B-B14F-4D97-AF65-F5344CB8AC3E}">
        <p14:creationId xmlns:p14="http://schemas.microsoft.com/office/powerpoint/2010/main" val="122960181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03EF428-CDC8-4F7A-BAE8-5FA134E3D3D4}" type="slidenum">
              <a:rPr lang="en-US" smtClean="0"/>
              <a:pPr>
                <a:defRPr/>
              </a:pPr>
              <a:t>15</a:t>
            </a:fld>
            <a:endParaRPr lang="en-US"/>
          </a:p>
        </p:txBody>
      </p:sp>
      <p:sp>
        <p:nvSpPr>
          <p:cNvPr id="5" name="Title 1"/>
          <p:cNvSpPr>
            <a:spLocks noGrp="1"/>
          </p:cNvSpPr>
          <p:nvPr>
            <p:ph type="title"/>
          </p:nvPr>
        </p:nvSpPr>
        <p:spPr>
          <a:xfrm>
            <a:off x="0" y="260350"/>
            <a:ext cx="7343775" cy="611188"/>
          </a:xfrm>
        </p:spPr>
        <p:txBody>
          <a:bodyPr/>
          <a:lstStyle/>
          <a:p>
            <a:r>
              <a:rPr lang="en-US" sz="2400" dirty="0" smtClean="0"/>
              <a:t>Return Online Real-Time Communication Space Link Service Profile (Informal Representation)</a:t>
            </a:r>
            <a:endParaRPr lang="en-US" sz="24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50" y="1518980"/>
            <a:ext cx="8591550" cy="4347221"/>
          </a:xfrm>
          <a:prstGeom prst="rect">
            <a:avLst/>
          </a:prstGeom>
        </p:spPr>
      </p:pic>
    </p:spTree>
    <p:extLst>
      <p:ext uri="{BB962C8B-B14F-4D97-AF65-F5344CB8AC3E}">
        <p14:creationId xmlns:p14="http://schemas.microsoft.com/office/powerpoint/2010/main" val="3563884740"/>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03EF428-CDC8-4F7A-BAE8-5FA134E3D3D4}" type="slidenum">
              <a:rPr lang="en-US" smtClean="0"/>
              <a:pPr>
                <a:defRPr/>
              </a:pPr>
              <a:t>16</a:t>
            </a:fld>
            <a:endParaRPr lang="en-US"/>
          </a:p>
        </p:txBody>
      </p:sp>
      <p:sp>
        <p:nvSpPr>
          <p:cNvPr id="6" name="Title 1"/>
          <p:cNvSpPr>
            <a:spLocks noGrp="1"/>
          </p:cNvSpPr>
          <p:nvPr>
            <p:ph type="title"/>
          </p:nvPr>
        </p:nvSpPr>
        <p:spPr>
          <a:xfrm>
            <a:off x="1" y="241300"/>
            <a:ext cx="7239000" cy="611188"/>
          </a:xfrm>
        </p:spPr>
        <p:txBody>
          <a:bodyPr/>
          <a:lstStyle/>
          <a:p>
            <a:r>
              <a:rPr lang="en-US" sz="2400" dirty="0" smtClean="0"/>
              <a:t>Return Online Real-Time Communication </a:t>
            </a:r>
            <a:r>
              <a:rPr lang="en-US" sz="2400" u="sng" dirty="0" smtClean="0"/>
              <a:t>Space Link Service Profile</a:t>
            </a:r>
            <a:r>
              <a:rPr lang="en-US" sz="2400" dirty="0" smtClean="0"/>
              <a:t> UML Classes</a:t>
            </a:r>
            <a:endParaRPr lang="en-US" sz="2400" u="sng"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4049" y="1261239"/>
            <a:ext cx="5126419" cy="5472936"/>
          </a:xfrm>
          <a:prstGeom prst="rect">
            <a:avLst/>
          </a:prstGeom>
        </p:spPr>
      </p:pic>
    </p:spTree>
    <p:extLst>
      <p:ext uri="{BB962C8B-B14F-4D97-AF65-F5344CB8AC3E}">
        <p14:creationId xmlns:p14="http://schemas.microsoft.com/office/powerpoint/2010/main" val="3456146107"/>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350"/>
            <a:ext cx="6991350" cy="611188"/>
          </a:xfrm>
        </p:spPr>
        <p:txBody>
          <a:bodyPr/>
          <a:lstStyle/>
          <a:p>
            <a:r>
              <a:rPr lang="en-US" sz="2400" dirty="0"/>
              <a:t>Return Online </a:t>
            </a:r>
            <a:r>
              <a:rPr lang="en-US" sz="2400" dirty="0" smtClean="0"/>
              <a:t>Real-Time </a:t>
            </a:r>
            <a:r>
              <a:rPr lang="en-US" sz="2400" dirty="0"/>
              <a:t>Communication</a:t>
            </a:r>
            <a:r>
              <a:rPr lang="en-US" sz="2400" dirty="0" smtClean="0"/>
              <a:t> </a:t>
            </a:r>
            <a:r>
              <a:rPr lang="en-US" sz="2400" u="sng" dirty="0" smtClean="0"/>
              <a:t>Configuration Profile</a:t>
            </a:r>
            <a:r>
              <a:rPr lang="en-US" sz="2400" dirty="0" smtClean="0"/>
              <a:t> UML Classes</a:t>
            </a:r>
            <a:endParaRPr lang="en-US" sz="2400" dirty="0"/>
          </a:p>
        </p:txBody>
      </p:sp>
      <p:sp>
        <p:nvSpPr>
          <p:cNvPr id="4" name="Slide Number Placeholder 3"/>
          <p:cNvSpPr>
            <a:spLocks noGrp="1"/>
          </p:cNvSpPr>
          <p:nvPr>
            <p:ph type="sldNum" sz="quarter" idx="10"/>
          </p:nvPr>
        </p:nvSpPr>
        <p:spPr/>
        <p:txBody>
          <a:bodyPr/>
          <a:lstStyle/>
          <a:p>
            <a:pPr>
              <a:defRPr/>
            </a:pPr>
            <a:fld id="{C03EF428-CDC8-4F7A-BAE8-5FA134E3D3D4}" type="slidenum">
              <a:rPr lang="en-US" smtClean="0"/>
              <a:pPr>
                <a:defRPr/>
              </a:pPr>
              <a:t>17</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3215" y="1257299"/>
            <a:ext cx="4716986" cy="5457825"/>
          </a:xfrm>
          <a:prstGeom prst="rect">
            <a:avLst/>
          </a:prstGeom>
        </p:spPr>
      </p:pic>
    </p:spTree>
    <p:extLst>
      <p:ext uri="{BB962C8B-B14F-4D97-AF65-F5344CB8AC3E}">
        <p14:creationId xmlns:p14="http://schemas.microsoft.com/office/powerpoint/2010/main" val="226074138"/>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350"/>
            <a:ext cx="6981825" cy="611188"/>
          </a:xfrm>
        </p:spPr>
        <p:txBody>
          <a:bodyPr/>
          <a:lstStyle/>
          <a:p>
            <a:r>
              <a:rPr lang="en-US" sz="2400" dirty="0"/>
              <a:t>Return Online Real-Time Communication </a:t>
            </a:r>
            <a:r>
              <a:rPr lang="en-US" sz="2400" u="sng" dirty="0"/>
              <a:t>Configuration Profile</a:t>
            </a:r>
            <a:r>
              <a:rPr lang="en-US" sz="2400" dirty="0"/>
              <a:t> </a:t>
            </a:r>
            <a:r>
              <a:rPr lang="en-US" sz="2400" dirty="0" smtClean="0"/>
              <a:t>Example</a:t>
            </a:r>
            <a:endParaRPr lang="en-US" sz="2400" dirty="0"/>
          </a:p>
        </p:txBody>
      </p:sp>
      <p:sp>
        <p:nvSpPr>
          <p:cNvPr id="4" name="Slide Number Placeholder 3"/>
          <p:cNvSpPr>
            <a:spLocks noGrp="1"/>
          </p:cNvSpPr>
          <p:nvPr>
            <p:ph type="sldNum" sz="quarter" idx="10"/>
          </p:nvPr>
        </p:nvSpPr>
        <p:spPr/>
        <p:txBody>
          <a:bodyPr/>
          <a:lstStyle/>
          <a:p>
            <a:pPr>
              <a:defRPr/>
            </a:pPr>
            <a:fld id="{C03EF428-CDC8-4F7A-BAE8-5FA134E3D3D4}" type="slidenum">
              <a:rPr lang="en-US" smtClean="0"/>
              <a:pPr>
                <a:defRPr/>
              </a:pPr>
              <a:t>18</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8127" y="1190625"/>
            <a:ext cx="2809634" cy="5524500"/>
          </a:xfrm>
          <a:prstGeom prst="rect">
            <a:avLst/>
          </a:prstGeom>
        </p:spPr>
      </p:pic>
    </p:spTree>
    <p:extLst>
      <p:ext uri="{BB962C8B-B14F-4D97-AF65-F5344CB8AC3E}">
        <p14:creationId xmlns:p14="http://schemas.microsoft.com/office/powerpoint/2010/main" val="3339392668"/>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03EF428-CDC8-4F7A-BAE8-5FA134E3D3D4}" type="slidenum">
              <a:rPr lang="en-US" smtClean="0"/>
              <a:pPr>
                <a:defRPr/>
              </a:pPr>
              <a:t>19</a:t>
            </a:fld>
            <a:endParaRPr lang="en-US"/>
          </a:p>
        </p:txBody>
      </p:sp>
      <p:sp>
        <p:nvSpPr>
          <p:cNvPr id="6" name="Title 1"/>
          <p:cNvSpPr txBox="1">
            <a:spLocks/>
          </p:cNvSpPr>
          <p:nvPr/>
        </p:nvSpPr>
        <p:spPr bwMode="auto">
          <a:xfrm>
            <a:off x="0" y="231775"/>
            <a:ext cx="7343775"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vert="horz" wrap="square" lIns="91435" tIns="45718" rIns="91435" bIns="45718" numCol="1" anchor="ctr" anchorCtr="0" compatLnSpc="1">
            <a:prstTxWarp prst="textNoShape">
              <a:avLst/>
            </a:prstTxWarp>
          </a:bodyPr>
          <a:lstStyle>
            <a:lvl1pPr algn="l" rtl="0" eaLnBrk="0" fontAlgn="base" hangingPunct="0">
              <a:spcBef>
                <a:spcPct val="0"/>
              </a:spcBef>
              <a:spcAft>
                <a:spcPct val="0"/>
              </a:spcAft>
              <a:defRPr sz="3200" b="1">
                <a:solidFill>
                  <a:srgbClr val="FF7D0A"/>
                </a:solidFill>
                <a:latin typeface="+mj-lt"/>
                <a:ea typeface="+mj-ea"/>
                <a:cs typeface="+mj-cs"/>
              </a:defRPr>
            </a:lvl1pPr>
            <a:lvl2pPr algn="l" rtl="0" eaLnBrk="0" fontAlgn="base" hangingPunct="0">
              <a:spcBef>
                <a:spcPct val="0"/>
              </a:spcBef>
              <a:spcAft>
                <a:spcPct val="0"/>
              </a:spcAft>
              <a:defRPr sz="3200" b="1">
                <a:solidFill>
                  <a:srgbClr val="FF7D0A"/>
                </a:solidFill>
                <a:latin typeface="Arial" charset="0"/>
              </a:defRPr>
            </a:lvl2pPr>
            <a:lvl3pPr algn="l" rtl="0" eaLnBrk="0" fontAlgn="base" hangingPunct="0">
              <a:spcBef>
                <a:spcPct val="0"/>
              </a:spcBef>
              <a:spcAft>
                <a:spcPct val="0"/>
              </a:spcAft>
              <a:defRPr sz="3200" b="1">
                <a:solidFill>
                  <a:srgbClr val="FF7D0A"/>
                </a:solidFill>
                <a:latin typeface="Arial" charset="0"/>
              </a:defRPr>
            </a:lvl3pPr>
            <a:lvl4pPr algn="l" rtl="0" eaLnBrk="0" fontAlgn="base" hangingPunct="0">
              <a:spcBef>
                <a:spcPct val="0"/>
              </a:spcBef>
              <a:spcAft>
                <a:spcPct val="0"/>
              </a:spcAft>
              <a:defRPr sz="3200" b="1">
                <a:solidFill>
                  <a:srgbClr val="FF7D0A"/>
                </a:solidFill>
                <a:latin typeface="Arial" charset="0"/>
              </a:defRPr>
            </a:lvl4pPr>
            <a:lvl5pPr algn="l" rtl="0" eaLnBrk="0" fontAlgn="base" hangingPunct="0">
              <a:spcBef>
                <a:spcPct val="0"/>
              </a:spcBef>
              <a:spcAft>
                <a:spcPct val="0"/>
              </a:spcAft>
              <a:defRPr sz="3200" b="1">
                <a:solidFill>
                  <a:srgbClr val="FF7D0A"/>
                </a:solidFill>
                <a:latin typeface="Arial" charset="0"/>
              </a:defRPr>
            </a:lvl5pPr>
            <a:lvl6pPr marL="457200" algn="l" rtl="0" eaLnBrk="0" fontAlgn="base" hangingPunct="0">
              <a:spcBef>
                <a:spcPct val="0"/>
              </a:spcBef>
              <a:spcAft>
                <a:spcPct val="0"/>
              </a:spcAft>
              <a:defRPr sz="3200" b="1">
                <a:solidFill>
                  <a:srgbClr val="FF7D0A"/>
                </a:solidFill>
                <a:latin typeface="Arial" charset="0"/>
              </a:defRPr>
            </a:lvl6pPr>
            <a:lvl7pPr marL="914400" algn="l" rtl="0" eaLnBrk="0" fontAlgn="base" hangingPunct="0">
              <a:spcBef>
                <a:spcPct val="0"/>
              </a:spcBef>
              <a:spcAft>
                <a:spcPct val="0"/>
              </a:spcAft>
              <a:defRPr sz="3200" b="1">
                <a:solidFill>
                  <a:srgbClr val="FF7D0A"/>
                </a:solidFill>
                <a:latin typeface="Arial" charset="0"/>
              </a:defRPr>
            </a:lvl7pPr>
            <a:lvl8pPr marL="1371600" algn="l" rtl="0" eaLnBrk="0" fontAlgn="base" hangingPunct="0">
              <a:spcBef>
                <a:spcPct val="0"/>
              </a:spcBef>
              <a:spcAft>
                <a:spcPct val="0"/>
              </a:spcAft>
              <a:defRPr sz="3200" b="1">
                <a:solidFill>
                  <a:srgbClr val="FF7D0A"/>
                </a:solidFill>
                <a:latin typeface="Arial" charset="0"/>
              </a:defRPr>
            </a:lvl8pPr>
            <a:lvl9pPr marL="1828800" algn="l" rtl="0" eaLnBrk="0" fontAlgn="base" hangingPunct="0">
              <a:spcBef>
                <a:spcPct val="0"/>
              </a:spcBef>
              <a:spcAft>
                <a:spcPct val="0"/>
              </a:spcAft>
              <a:defRPr sz="3200" b="1">
                <a:solidFill>
                  <a:srgbClr val="FF7D0A"/>
                </a:solidFill>
                <a:latin typeface="Arial" charset="0"/>
              </a:defRPr>
            </a:lvl9pPr>
          </a:lstStyle>
          <a:p>
            <a:r>
              <a:rPr lang="en-US" sz="2400" kern="0" dirty="0" smtClean="0"/>
              <a:t>Online Real-Time Tracking Space Link Service Profile (Informal Representation)</a:t>
            </a:r>
            <a:endParaRPr lang="en-US" sz="2400" kern="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6533" y="1176344"/>
            <a:ext cx="6747934" cy="5391496"/>
          </a:xfrm>
          <a:prstGeom prst="rect">
            <a:avLst/>
          </a:prstGeom>
        </p:spPr>
      </p:pic>
      <p:sp>
        <p:nvSpPr>
          <p:cNvPr id="11" name="Content Placeholder 2"/>
          <p:cNvSpPr>
            <a:spLocks noGrp="1"/>
          </p:cNvSpPr>
          <p:nvPr>
            <p:ph idx="1"/>
          </p:nvPr>
        </p:nvSpPr>
        <p:spPr>
          <a:xfrm>
            <a:off x="6292850" y="1398588"/>
            <a:ext cx="2447926" cy="1792287"/>
          </a:xfrm>
        </p:spPr>
        <p:txBody>
          <a:bodyPr/>
          <a:lstStyle/>
          <a:p>
            <a:r>
              <a:rPr lang="en-US" sz="1600" dirty="0" smtClean="0"/>
              <a:t>Used for</a:t>
            </a:r>
          </a:p>
          <a:p>
            <a:pPr lvl="1"/>
            <a:r>
              <a:rPr lang="en-US" sz="1400" dirty="0" smtClean="0"/>
              <a:t>APA AZ/EL</a:t>
            </a:r>
          </a:p>
          <a:p>
            <a:pPr lvl="1"/>
            <a:r>
              <a:rPr lang="en-US" sz="1400" dirty="0" smtClean="0"/>
              <a:t>APA X/Y</a:t>
            </a:r>
          </a:p>
          <a:p>
            <a:pPr lvl="1"/>
            <a:r>
              <a:rPr lang="en-US" sz="1400" dirty="0" smtClean="0"/>
              <a:t>Doppler</a:t>
            </a:r>
          </a:p>
          <a:p>
            <a:pPr lvl="1"/>
            <a:r>
              <a:rPr lang="en-US" sz="1400" dirty="0" smtClean="0"/>
              <a:t>Ranging</a:t>
            </a:r>
            <a:endParaRPr lang="en-US" sz="1400" dirty="0"/>
          </a:p>
        </p:txBody>
      </p:sp>
      <p:sp>
        <p:nvSpPr>
          <p:cNvPr id="3" name="Oval 2"/>
          <p:cNvSpPr/>
          <p:nvPr/>
        </p:nvSpPr>
        <p:spPr bwMode="auto">
          <a:xfrm>
            <a:off x="2768600" y="4682067"/>
            <a:ext cx="406400" cy="635000"/>
          </a:xfrm>
          <a:prstGeom prst="ellipse">
            <a:avLst/>
          </a:prstGeom>
          <a:noFill/>
          <a:ln w="12700" cap="flat"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Arial" charset="0"/>
            </a:endParaRPr>
          </a:p>
        </p:txBody>
      </p:sp>
      <p:sp>
        <p:nvSpPr>
          <p:cNvPr id="7" name="Oval 6"/>
          <p:cNvSpPr/>
          <p:nvPr/>
        </p:nvSpPr>
        <p:spPr bwMode="auto">
          <a:xfrm>
            <a:off x="3513666" y="4021667"/>
            <a:ext cx="406400" cy="635000"/>
          </a:xfrm>
          <a:prstGeom prst="ellipse">
            <a:avLst/>
          </a:prstGeom>
          <a:noFill/>
          <a:ln w="12700" cap="flat"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Arial" charset="0"/>
            </a:endParaRPr>
          </a:p>
        </p:txBody>
      </p:sp>
      <p:sp>
        <p:nvSpPr>
          <p:cNvPr id="5" name="Line Callout 2 4"/>
          <p:cNvSpPr/>
          <p:nvPr/>
        </p:nvSpPr>
        <p:spPr bwMode="auto">
          <a:xfrm>
            <a:off x="4191000" y="5655733"/>
            <a:ext cx="1507067" cy="381000"/>
          </a:xfrm>
          <a:prstGeom prst="borderCallout2">
            <a:avLst>
              <a:gd name="adj1" fmla="val 18750"/>
              <a:gd name="adj2" fmla="val -8333"/>
              <a:gd name="adj3" fmla="val 18750"/>
              <a:gd name="adj4" fmla="val -16667"/>
              <a:gd name="adj5" fmla="val -272501"/>
              <a:gd name="adj6" fmla="val -26983"/>
            </a:avLst>
          </a:prstGeom>
          <a:noFill/>
          <a:ln w="12700" cap="flat"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FF0000"/>
                </a:solidFill>
                <a:effectLst/>
                <a:latin typeface="Arial" charset="0"/>
              </a:rPr>
              <a:t>These are  ancillary, </a:t>
            </a:r>
          </a:p>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FF0000"/>
                </a:solidFill>
                <a:effectLst/>
                <a:latin typeface="Arial" charset="0"/>
              </a:rPr>
              <a:t>not primary, interfaces, </a:t>
            </a:r>
            <a:endParaRPr kumimoji="0" lang="en-US" sz="1000" b="0" i="0" u="none" strike="noStrike" cap="none" normalizeH="0" baseline="0" dirty="0" smtClean="0">
              <a:ln>
                <a:noFill/>
              </a:ln>
              <a:solidFill>
                <a:srgbClr val="FF0000"/>
              </a:solidFill>
              <a:effectLst/>
              <a:latin typeface="Arial" charset="0"/>
            </a:endParaRPr>
          </a:p>
        </p:txBody>
      </p:sp>
      <p:cxnSp>
        <p:nvCxnSpPr>
          <p:cNvPr id="9" name="Straight Connector 8"/>
          <p:cNvCxnSpPr/>
          <p:nvPr/>
        </p:nvCxnSpPr>
        <p:spPr bwMode="auto">
          <a:xfrm flipH="1" flipV="1">
            <a:off x="3132667" y="5249336"/>
            <a:ext cx="829733" cy="474131"/>
          </a:xfrm>
          <a:prstGeom prst="line">
            <a:avLst/>
          </a:prstGeom>
          <a:solidFill>
            <a:srgbClr val="4899FF">
              <a:alpha val="50000"/>
            </a:srgbClr>
          </a:solidFill>
          <a:ln w="12700" cap="flat" cmpd="sng" algn="ctr">
            <a:solidFill>
              <a:srgbClr val="FF0000"/>
            </a:solidFill>
            <a:prstDash val="solid"/>
            <a:round/>
            <a:headEnd type="none" w="sm" len="sm"/>
            <a:tailEnd type="none" w="sm" len="sm"/>
          </a:ln>
          <a:effectLst/>
        </p:spPr>
      </p:cxnSp>
    </p:spTree>
    <p:extLst>
      <p:ext uri="{BB962C8B-B14F-4D97-AF65-F5344CB8AC3E}">
        <p14:creationId xmlns:p14="http://schemas.microsoft.com/office/powerpoint/2010/main" val="147874982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Outline</a:t>
            </a:r>
            <a:endParaRPr lang="en-US" sz="2400" dirty="0"/>
          </a:p>
        </p:txBody>
      </p:sp>
      <p:sp>
        <p:nvSpPr>
          <p:cNvPr id="3" name="Content Placeholder 2"/>
          <p:cNvSpPr>
            <a:spLocks noGrp="1"/>
          </p:cNvSpPr>
          <p:nvPr>
            <p:ph idx="1"/>
          </p:nvPr>
        </p:nvSpPr>
        <p:spPr>
          <a:xfrm>
            <a:off x="217487" y="1198562"/>
            <a:ext cx="8249180" cy="5049837"/>
          </a:xfrm>
        </p:spPr>
        <p:txBody>
          <a:bodyPr/>
          <a:lstStyle/>
          <a:p>
            <a:r>
              <a:rPr lang="en-US" sz="2000" dirty="0"/>
              <a:t>Space Link Service </a:t>
            </a:r>
            <a:r>
              <a:rPr lang="en-US" sz="2000" dirty="0" smtClean="0"/>
              <a:t>Profiles, Configuration Profiles, and the relationships within and among them</a:t>
            </a:r>
          </a:p>
          <a:p>
            <a:r>
              <a:rPr lang="en-US" sz="2000" dirty="0" smtClean="0"/>
              <a:t>Example </a:t>
            </a:r>
            <a:r>
              <a:rPr lang="en-US" sz="2000" dirty="0"/>
              <a:t>Space Link </a:t>
            </a:r>
            <a:r>
              <a:rPr lang="en-US" sz="2000" dirty="0" smtClean="0"/>
              <a:t>Service Profiles</a:t>
            </a:r>
          </a:p>
          <a:p>
            <a:pPr lvl="1"/>
            <a:r>
              <a:rPr lang="en-US" sz="1800" dirty="0" smtClean="0"/>
              <a:t>Forward CLTU Space Link Service Profile</a:t>
            </a:r>
          </a:p>
          <a:p>
            <a:pPr lvl="1"/>
            <a:r>
              <a:rPr lang="en-US" sz="1800" dirty="0" smtClean="0"/>
              <a:t>Return Online Real-Time Communications Space Link Service Profile</a:t>
            </a:r>
          </a:p>
          <a:p>
            <a:pPr lvl="1"/>
            <a:r>
              <a:rPr lang="en-US" sz="1800" dirty="0" smtClean="0"/>
              <a:t>Online Real-Time Tracking Space Link Service Profile</a:t>
            </a:r>
          </a:p>
          <a:p>
            <a:r>
              <a:rPr lang="en-US" sz="2000" dirty="0" smtClean="0"/>
              <a:t>Examples of Configuration Profiles that combine the </a:t>
            </a:r>
            <a:r>
              <a:rPr lang="en-US" sz="2000" dirty="0"/>
              <a:t>example Space Link Service </a:t>
            </a:r>
            <a:r>
              <a:rPr lang="en-US" sz="2000" dirty="0" smtClean="0"/>
              <a:t>Profiles in different ways to get different features</a:t>
            </a:r>
          </a:p>
          <a:p>
            <a:r>
              <a:rPr lang="en-US" sz="2000" b="1" dirty="0" smtClean="0"/>
              <a:t>Much of </a:t>
            </a:r>
            <a:r>
              <a:rPr lang="en-US" sz="2000" b="1" dirty="0"/>
              <a:t>the material in this briefing has </a:t>
            </a:r>
            <a:r>
              <a:rPr lang="en-US" sz="2000" b="1" dirty="0" smtClean="0"/>
              <a:t>not yet been </a:t>
            </a:r>
            <a:r>
              <a:rPr lang="en-US" sz="2000" b="1" dirty="0"/>
              <a:t>added to the </a:t>
            </a:r>
            <a:r>
              <a:rPr lang="en-US" sz="2000" b="1" dirty="0" smtClean="0"/>
              <a:t>most-recently uploaded </a:t>
            </a:r>
            <a:r>
              <a:rPr lang="en-US" sz="2000" b="1" dirty="0"/>
              <a:t>version of the Tech Note. The Tech Note will be updated in the near future</a:t>
            </a:r>
          </a:p>
          <a:p>
            <a:endParaRPr lang="en-US" sz="2000" dirty="0" smtClean="0"/>
          </a:p>
        </p:txBody>
      </p:sp>
      <p:sp>
        <p:nvSpPr>
          <p:cNvPr id="4" name="Slide Number Placeholder 3"/>
          <p:cNvSpPr>
            <a:spLocks noGrp="1"/>
          </p:cNvSpPr>
          <p:nvPr>
            <p:ph type="sldNum" sz="quarter" idx="10"/>
          </p:nvPr>
        </p:nvSpPr>
        <p:spPr/>
        <p:txBody>
          <a:bodyPr/>
          <a:lstStyle/>
          <a:p>
            <a:pPr>
              <a:defRPr/>
            </a:pPr>
            <a:fld id="{C03EF428-CDC8-4F7A-BAE8-5FA134E3D3D4}" type="slidenum">
              <a:rPr lang="en-US" smtClean="0"/>
              <a:pPr>
                <a:defRPr/>
              </a:pPr>
              <a:t>2</a:t>
            </a:fld>
            <a:endParaRPr lang="en-US"/>
          </a:p>
        </p:txBody>
      </p:sp>
    </p:spTree>
    <p:extLst>
      <p:ext uri="{BB962C8B-B14F-4D97-AF65-F5344CB8AC3E}">
        <p14:creationId xmlns:p14="http://schemas.microsoft.com/office/powerpoint/2010/main" val="2508354825"/>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03EF428-CDC8-4F7A-BAE8-5FA134E3D3D4}" type="slidenum">
              <a:rPr lang="en-US" smtClean="0"/>
              <a:pPr>
                <a:defRPr/>
              </a:pPr>
              <a:t>20</a:t>
            </a:fld>
            <a:endParaRPr lang="en-US"/>
          </a:p>
        </p:txBody>
      </p:sp>
      <p:sp>
        <p:nvSpPr>
          <p:cNvPr id="5" name="Title 1"/>
          <p:cNvSpPr txBox="1">
            <a:spLocks/>
          </p:cNvSpPr>
          <p:nvPr/>
        </p:nvSpPr>
        <p:spPr bwMode="auto">
          <a:xfrm>
            <a:off x="0" y="231775"/>
            <a:ext cx="7343775"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vert="horz" wrap="square" lIns="91435" tIns="45718" rIns="91435" bIns="45718" numCol="1" anchor="ctr" anchorCtr="0" compatLnSpc="1">
            <a:prstTxWarp prst="textNoShape">
              <a:avLst/>
            </a:prstTxWarp>
          </a:bodyPr>
          <a:lstStyle>
            <a:lvl1pPr algn="l" rtl="0" eaLnBrk="0" fontAlgn="base" hangingPunct="0">
              <a:spcBef>
                <a:spcPct val="0"/>
              </a:spcBef>
              <a:spcAft>
                <a:spcPct val="0"/>
              </a:spcAft>
              <a:defRPr sz="3200" b="1">
                <a:solidFill>
                  <a:srgbClr val="FF7D0A"/>
                </a:solidFill>
                <a:latin typeface="+mj-lt"/>
                <a:ea typeface="+mj-ea"/>
                <a:cs typeface="+mj-cs"/>
              </a:defRPr>
            </a:lvl1pPr>
            <a:lvl2pPr algn="l" rtl="0" eaLnBrk="0" fontAlgn="base" hangingPunct="0">
              <a:spcBef>
                <a:spcPct val="0"/>
              </a:spcBef>
              <a:spcAft>
                <a:spcPct val="0"/>
              </a:spcAft>
              <a:defRPr sz="3200" b="1">
                <a:solidFill>
                  <a:srgbClr val="FF7D0A"/>
                </a:solidFill>
                <a:latin typeface="Arial" charset="0"/>
              </a:defRPr>
            </a:lvl2pPr>
            <a:lvl3pPr algn="l" rtl="0" eaLnBrk="0" fontAlgn="base" hangingPunct="0">
              <a:spcBef>
                <a:spcPct val="0"/>
              </a:spcBef>
              <a:spcAft>
                <a:spcPct val="0"/>
              </a:spcAft>
              <a:defRPr sz="3200" b="1">
                <a:solidFill>
                  <a:srgbClr val="FF7D0A"/>
                </a:solidFill>
                <a:latin typeface="Arial" charset="0"/>
              </a:defRPr>
            </a:lvl3pPr>
            <a:lvl4pPr algn="l" rtl="0" eaLnBrk="0" fontAlgn="base" hangingPunct="0">
              <a:spcBef>
                <a:spcPct val="0"/>
              </a:spcBef>
              <a:spcAft>
                <a:spcPct val="0"/>
              </a:spcAft>
              <a:defRPr sz="3200" b="1">
                <a:solidFill>
                  <a:srgbClr val="FF7D0A"/>
                </a:solidFill>
                <a:latin typeface="Arial" charset="0"/>
              </a:defRPr>
            </a:lvl4pPr>
            <a:lvl5pPr algn="l" rtl="0" eaLnBrk="0" fontAlgn="base" hangingPunct="0">
              <a:spcBef>
                <a:spcPct val="0"/>
              </a:spcBef>
              <a:spcAft>
                <a:spcPct val="0"/>
              </a:spcAft>
              <a:defRPr sz="3200" b="1">
                <a:solidFill>
                  <a:srgbClr val="FF7D0A"/>
                </a:solidFill>
                <a:latin typeface="Arial" charset="0"/>
              </a:defRPr>
            </a:lvl5pPr>
            <a:lvl6pPr marL="457200" algn="l" rtl="0" eaLnBrk="0" fontAlgn="base" hangingPunct="0">
              <a:spcBef>
                <a:spcPct val="0"/>
              </a:spcBef>
              <a:spcAft>
                <a:spcPct val="0"/>
              </a:spcAft>
              <a:defRPr sz="3200" b="1">
                <a:solidFill>
                  <a:srgbClr val="FF7D0A"/>
                </a:solidFill>
                <a:latin typeface="Arial" charset="0"/>
              </a:defRPr>
            </a:lvl6pPr>
            <a:lvl7pPr marL="914400" algn="l" rtl="0" eaLnBrk="0" fontAlgn="base" hangingPunct="0">
              <a:spcBef>
                <a:spcPct val="0"/>
              </a:spcBef>
              <a:spcAft>
                <a:spcPct val="0"/>
              </a:spcAft>
              <a:defRPr sz="3200" b="1">
                <a:solidFill>
                  <a:srgbClr val="FF7D0A"/>
                </a:solidFill>
                <a:latin typeface="Arial" charset="0"/>
              </a:defRPr>
            </a:lvl7pPr>
            <a:lvl8pPr marL="1371600" algn="l" rtl="0" eaLnBrk="0" fontAlgn="base" hangingPunct="0">
              <a:spcBef>
                <a:spcPct val="0"/>
              </a:spcBef>
              <a:spcAft>
                <a:spcPct val="0"/>
              </a:spcAft>
              <a:defRPr sz="3200" b="1">
                <a:solidFill>
                  <a:srgbClr val="FF7D0A"/>
                </a:solidFill>
                <a:latin typeface="Arial" charset="0"/>
              </a:defRPr>
            </a:lvl8pPr>
            <a:lvl9pPr marL="1828800" algn="l" rtl="0" eaLnBrk="0" fontAlgn="base" hangingPunct="0">
              <a:spcBef>
                <a:spcPct val="0"/>
              </a:spcBef>
              <a:spcAft>
                <a:spcPct val="0"/>
              </a:spcAft>
              <a:defRPr sz="3200" b="1">
                <a:solidFill>
                  <a:srgbClr val="FF7D0A"/>
                </a:solidFill>
                <a:latin typeface="Arial" charset="0"/>
              </a:defRPr>
            </a:lvl9pPr>
          </a:lstStyle>
          <a:p>
            <a:r>
              <a:rPr lang="en-US" sz="2400" kern="0" dirty="0" smtClean="0"/>
              <a:t>Online Real-Time Tracking </a:t>
            </a:r>
            <a:r>
              <a:rPr lang="en-US" sz="2400" u="sng" kern="0" dirty="0" smtClean="0"/>
              <a:t>Space Link Service Profile</a:t>
            </a:r>
            <a:r>
              <a:rPr lang="en-US" sz="2400" kern="0" dirty="0" smtClean="0"/>
              <a:t> UML Classes</a:t>
            </a:r>
            <a:endParaRPr lang="en-US" sz="2400" kern="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66" y="2116941"/>
            <a:ext cx="8449733" cy="2877477"/>
          </a:xfrm>
          <a:prstGeom prst="rect">
            <a:avLst/>
          </a:prstGeom>
        </p:spPr>
      </p:pic>
    </p:spTree>
    <p:extLst>
      <p:ext uri="{BB962C8B-B14F-4D97-AF65-F5344CB8AC3E}">
        <p14:creationId xmlns:p14="http://schemas.microsoft.com/office/powerpoint/2010/main" val="790650983"/>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03EF428-CDC8-4F7A-BAE8-5FA134E3D3D4}" type="slidenum">
              <a:rPr lang="en-US" smtClean="0"/>
              <a:pPr>
                <a:defRPr/>
              </a:pPr>
              <a:t>21</a:t>
            </a:fld>
            <a:endParaRPr lang="en-US"/>
          </a:p>
        </p:txBody>
      </p:sp>
      <p:sp>
        <p:nvSpPr>
          <p:cNvPr id="5" name="Title 1"/>
          <p:cNvSpPr txBox="1">
            <a:spLocks/>
          </p:cNvSpPr>
          <p:nvPr/>
        </p:nvSpPr>
        <p:spPr bwMode="auto">
          <a:xfrm>
            <a:off x="0" y="231775"/>
            <a:ext cx="7343775"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vert="horz" wrap="square" lIns="91435" tIns="45718" rIns="91435" bIns="45718" numCol="1" anchor="ctr" anchorCtr="0" compatLnSpc="1">
            <a:prstTxWarp prst="textNoShape">
              <a:avLst/>
            </a:prstTxWarp>
          </a:bodyPr>
          <a:lstStyle>
            <a:lvl1pPr algn="l" rtl="0" eaLnBrk="0" fontAlgn="base" hangingPunct="0">
              <a:spcBef>
                <a:spcPct val="0"/>
              </a:spcBef>
              <a:spcAft>
                <a:spcPct val="0"/>
              </a:spcAft>
              <a:defRPr sz="3200" b="1">
                <a:solidFill>
                  <a:srgbClr val="FF7D0A"/>
                </a:solidFill>
                <a:latin typeface="+mj-lt"/>
                <a:ea typeface="+mj-ea"/>
                <a:cs typeface="+mj-cs"/>
              </a:defRPr>
            </a:lvl1pPr>
            <a:lvl2pPr algn="l" rtl="0" eaLnBrk="0" fontAlgn="base" hangingPunct="0">
              <a:spcBef>
                <a:spcPct val="0"/>
              </a:spcBef>
              <a:spcAft>
                <a:spcPct val="0"/>
              </a:spcAft>
              <a:defRPr sz="3200" b="1">
                <a:solidFill>
                  <a:srgbClr val="FF7D0A"/>
                </a:solidFill>
                <a:latin typeface="Arial" charset="0"/>
              </a:defRPr>
            </a:lvl2pPr>
            <a:lvl3pPr algn="l" rtl="0" eaLnBrk="0" fontAlgn="base" hangingPunct="0">
              <a:spcBef>
                <a:spcPct val="0"/>
              </a:spcBef>
              <a:spcAft>
                <a:spcPct val="0"/>
              </a:spcAft>
              <a:defRPr sz="3200" b="1">
                <a:solidFill>
                  <a:srgbClr val="FF7D0A"/>
                </a:solidFill>
                <a:latin typeface="Arial" charset="0"/>
              </a:defRPr>
            </a:lvl3pPr>
            <a:lvl4pPr algn="l" rtl="0" eaLnBrk="0" fontAlgn="base" hangingPunct="0">
              <a:spcBef>
                <a:spcPct val="0"/>
              </a:spcBef>
              <a:spcAft>
                <a:spcPct val="0"/>
              </a:spcAft>
              <a:defRPr sz="3200" b="1">
                <a:solidFill>
                  <a:srgbClr val="FF7D0A"/>
                </a:solidFill>
                <a:latin typeface="Arial" charset="0"/>
              </a:defRPr>
            </a:lvl4pPr>
            <a:lvl5pPr algn="l" rtl="0" eaLnBrk="0" fontAlgn="base" hangingPunct="0">
              <a:spcBef>
                <a:spcPct val="0"/>
              </a:spcBef>
              <a:spcAft>
                <a:spcPct val="0"/>
              </a:spcAft>
              <a:defRPr sz="3200" b="1">
                <a:solidFill>
                  <a:srgbClr val="FF7D0A"/>
                </a:solidFill>
                <a:latin typeface="Arial" charset="0"/>
              </a:defRPr>
            </a:lvl5pPr>
            <a:lvl6pPr marL="457200" algn="l" rtl="0" eaLnBrk="0" fontAlgn="base" hangingPunct="0">
              <a:spcBef>
                <a:spcPct val="0"/>
              </a:spcBef>
              <a:spcAft>
                <a:spcPct val="0"/>
              </a:spcAft>
              <a:defRPr sz="3200" b="1">
                <a:solidFill>
                  <a:srgbClr val="FF7D0A"/>
                </a:solidFill>
                <a:latin typeface="Arial" charset="0"/>
              </a:defRPr>
            </a:lvl6pPr>
            <a:lvl7pPr marL="914400" algn="l" rtl="0" eaLnBrk="0" fontAlgn="base" hangingPunct="0">
              <a:spcBef>
                <a:spcPct val="0"/>
              </a:spcBef>
              <a:spcAft>
                <a:spcPct val="0"/>
              </a:spcAft>
              <a:defRPr sz="3200" b="1">
                <a:solidFill>
                  <a:srgbClr val="FF7D0A"/>
                </a:solidFill>
                <a:latin typeface="Arial" charset="0"/>
              </a:defRPr>
            </a:lvl7pPr>
            <a:lvl8pPr marL="1371600" algn="l" rtl="0" eaLnBrk="0" fontAlgn="base" hangingPunct="0">
              <a:spcBef>
                <a:spcPct val="0"/>
              </a:spcBef>
              <a:spcAft>
                <a:spcPct val="0"/>
              </a:spcAft>
              <a:defRPr sz="3200" b="1">
                <a:solidFill>
                  <a:srgbClr val="FF7D0A"/>
                </a:solidFill>
                <a:latin typeface="Arial" charset="0"/>
              </a:defRPr>
            </a:lvl8pPr>
            <a:lvl9pPr marL="1828800" algn="l" rtl="0" eaLnBrk="0" fontAlgn="base" hangingPunct="0">
              <a:spcBef>
                <a:spcPct val="0"/>
              </a:spcBef>
              <a:spcAft>
                <a:spcPct val="0"/>
              </a:spcAft>
              <a:defRPr sz="3200" b="1">
                <a:solidFill>
                  <a:srgbClr val="FF7D0A"/>
                </a:solidFill>
                <a:latin typeface="Arial" charset="0"/>
              </a:defRPr>
            </a:lvl9pPr>
          </a:lstStyle>
          <a:p>
            <a:r>
              <a:rPr lang="en-US" sz="2400" kern="0" dirty="0" smtClean="0"/>
              <a:t>Online Real-Time Tracking </a:t>
            </a:r>
            <a:r>
              <a:rPr lang="en-US" sz="2400" u="sng" kern="0" dirty="0" smtClean="0"/>
              <a:t>Configuration Profile</a:t>
            </a:r>
            <a:r>
              <a:rPr lang="en-US" sz="2400" kern="0" dirty="0" smtClean="0"/>
              <a:t> UML Classes</a:t>
            </a:r>
            <a:endParaRPr lang="en-US" sz="2400" kern="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272" y="1959443"/>
            <a:ext cx="8458200" cy="3345873"/>
          </a:xfrm>
          <a:prstGeom prst="rect">
            <a:avLst/>
          </a:prstGeom>
        </p:spPr>
      </p:pic>
    </p:spTree>
    <p:extLst>
      <p:ext uri="{BB962C8B-B14F-4D97-AF65-F5344CB8AC3E}">
        <p14:creationId xmlns:p14="http://schemas.microsoft.com/office/powerpoint/2010/main" val="3916724244"/>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387" y="1069446"/>
            <a:ext cx="8059737" cy="5636153"/>
          </a:xfrm>
        </p:spPr>
        <p:txBody>
          <a:bodyPr/>
          <a:lstStyle/>
          <a:p>
            <a:r>
              <a:rPr lang="en-US" sz="1800" dirty="0" smtClean="0"/>
              <a:t>Service Package contains (references) the Forward CLTU and Return </a:t>
            </a:r>
            <a:r>
              <a:rPr lang="en-US" sz="1800" dirty="0" err="1" smtClean="0"/>
              <a:t>Comm</a:t>
            </a:r>
            <a:r>
              <a:rPr lang="en-US" sz="1800" dirty="0" smtClean="0"/>
              <a:t> 1configuration profiles</a:t>
            </a:r>
          </a:p>
          <a:p>
            <a:pPr lvl="1"/>
            <a:r>
              <a:rPr lang="en-US" sz="1400" dirty="0" smtClean="0"/>
              <a:t>Forward CLTU Service starts 2 minutes after beginning of Service Package, ends 10 minutes before end of Service Package</a:t>
            </a:r>
          </a:p>
          <a:p>
            <a:pPr lvl="1"/>
            <a:r>
              <a:rPr lang="en-US" sz="1400" dirty="0" smtClean="0"/>
              <a:t>Return Online Real Time Communication service starts and ends concurrently with the Service Package</a:t>
            </a:r>
          </a:p>
          <a:p>
            <a:r>
              <a:rPr lang="en-US" sz="1800" dirty="0" err="1" smtClean="0"/>
              <a:t>Respecifications</a:t>
            </a:r>
            <a:r>
              <a:rPr lang="en-US" sz="1800" dirty="0" smtClean="0"/>
              <a:t> in the Service Package:</a:t>
            </a:r>
          </a:p>
          <a:p>
            <a:pPr lvl="1"/>
            <a:r>
              <a:rPr lang="en-US" sz="1600" dirty="0" smtClean="0"/>
              <a:t>Link Forward TC PLOP Sync and Channel Encoding FR to Return VC Reception FR that supplies CLCWs for GVCID {1:15:3}</a:t>
            </a:r>
          </a:p>
          <a:p>
            <a:pPr lvl="1"/>
            <a:r>
              <a:rPr lang="en-US" sz="1600" dirty="0" smtClean="0"/>
              <a:t>Set </a:t>
            </a:r>
            <a:r>
              <a:rPr lang="en-US" sz="1600" dirty="0"/>
              <a:t>Link Forward TC PLOP Sync and Channel Encoding FR </a:t>
            </a:r>
            <a:r>
              <a:rPr lang="en-US" sz="1600" dirty="0" smtClean="0"/>
              <a:t>to use RF Available and Bit Lock flags in CLCWs</a:t>
            </a:r>
          </a:p>
          <a:p>
            <a:pPr lvl="1"/>
            <a:r>
              <a:rPr lang="en-US" sz="1600" dirty="0" smtClean="0"/>
              <a:t>Make the return link Antenna an alias of the forward link Antenna to share the single aperture</a:t>
            </a:r>
          </a:p>
          <a:p>
            <a:pPr lvl="1"/>
            <a:r>
              <a:rPr lang="en-US" sz="1600" dirty="0" smtClean="0"/>
              <a:t>Link the Return 401 Space Link Carrier FR to the Forward </a:t>
            </a:r>
            <a:r>
              <a:rPr lang="en-US" sz="1600" dirty="0"/>
              <a:t>401 Space Link Carrier FR </a:t>
            </a:r>
            <a:r>
              <a:rPr lang="en-US" sz="1600" dirty="0" smtClean="0"/>
              <a:t>as the provider of the Transmit Frequency to which the return link is to be made coherent</a:t>
            </a:r>
          </a:p>
          <a:p>
            <a:pPr lvl="2"/>
            <a:r>
              <a:rPr lang="en-US" sz="1400" dirty="0" smtClean="0"/>
              <a:t>Also (not shown) reconfigure any other parameter of the </a:t>
            </a:r>
            <a:r>
              <a:rPr lang="en-US" sz="1400" dirty="0"/>
              <a:t>Return 401 Space Link Carrier </a:t>
            </a:r>
            <a:r>
              <a:rPr lang="en-US" sz="1400" dirty="0" smtClean="0"/>
              <a:t>FR to make it coherent</a:t>
            </a:r>
          </a:p>
          <a:p>
            <a:pPr lvl="1"/>
            <a:r>
              <a:rPr lang="en-US" sz="1600" dirty="0" smtClean="0"/>
              <a:t>Set RAF TS Provider Instance </a:t>
            </a:r>
            <a:r>
              <a:rPr lang="en-US" sz="1600" dirty="0" err="1" smtClean="0">
                <a:latin typeface="Courier New" panose="02070309020205020404" pitchFamily="49" charset="0"/>
                <a:cs typeface="Courier New" panose="02070309020205020404" pitchFamily="49" charset="0"/>
              </a:rPr>
              <a:t>isConfigured</a:t>
            </a:r>
            <a:r>
              <a:rPr lang="en-US" sz="1600" dirty="0" smtClean="0"/>
              <a:t> to false so that it is not scheduled</a:t>
            </a:r>
            <a:endParaRPr lang="en-US" sz="1600" dirty="0"/>
          </a:p>
        </p:txBody>
      </p:sp>
      <p:sp>
        <p:nvSpPr>
          <p:cNvPr id="4" name="Slide Number Placeholder 3"/>
          <p:cNvSpPr>
            <a:spLocks noGrp="1"/>
          </p:cNvSpPr>
          <p:nvPr>
            <p:ph type="sldNum" sz="quarter" idx="10"/>
          </p:nvPr>
        </p:nvSpPr>
        <p:spPr/>
        <p:txBody>
          <a:bodyPr/>
          <a:lstStyle/>
          <a:p>
            <a:pPr>
              <a:defRPr/>
            </a:pPr>
            <a:fld id="{C03EF428-CDC8-4F7A-BAE8-5FA134E3D3D4}" type="slidenum">
              <a:rPr lang="en-US" smtClean="0"/>
              <a:pPr>
                <a:defRPr/>
              </a:pPr>
              <a:t>22</a:t>
            </a:fld>
            <a:endParaRPr lang="en-US"/>
          </a:p>
        </p:txBody>
      </p:sp>
      <p:sp>
        <p:nvSpPr>
          <p:cNvPr id="5" name="Title 1"/>
          <p:cNvSpPr>
            <a:spLocks noGrp="1"/>
          </p:cNvSpPr>
          <p:nvPr>
            <p:ph type="title"/>
          </p:nvPr>
        </p:nvSpPr>
        <p:spPr>
          <a:xfrm>
            <a:off x="0" y="260350"/>
            <a:ext cx="7296150" cy="611188"/>
          </a:xfrm>
        </p:spPr>
        <p:txBody>
          <a:bodyPr/>
          <a:lstStyle/>
          <a:p>
            <a:r>
              <a:rPr lang="en-US" sz="2400" dirty="0" smtClean="0"/>
              <a:t>Example Service Package Using Forward CLTU Service and Return </a:t>
            </a:r>
            <a:r>
              <a:rPr lang="en-US" sz="2400" dirty="0" err="1" smtClean="0"/>
              <a:t>Comm</a:t>
            </a:r>
            <a:r>
              <a:rPr lang="en-US" sz="2400" dirty="0" smtClean="0"/>
              <a:t> 1 </a:t>
            </a:r>
            <a:r>
              <a:rPr lang="en-US" sz="2400" dirty="0" err="1" smtClean="0"/>
              <a:t>ConfigProfiles</a:t>
            </a:r>
            <a:endParaRPr lang="en-US" sz="2400" dirty="0"/>
          </a:p>
        </p:txBody>
      </p:sp>
    </p:spTree>
    <p:extLst>
      <p:ext uri="{BB962C8B-B14F-4D97-AF65-F5344CB8AC3E}">
        <p14:creationId xmlns:p14="http://schemas.microsoft.com/office/powerpoint/2010/main" val="1848204406"/>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60350"/>
            <a:ext cx="7467601" cy="611188"/>
          </a:xfrm>
        </p:spPr>
        <p:txBody>
          <a:bodyPr/>
          <a:lstStyle/>
          <a:p>
            <a:r>
              <a:rPr lang="en-US" sz="2400" dirty="0" smtClean="0"/>
              <a:t>SMURF – Online Service Package Request Details</a:t>
            </a:r>
            <a:endParaRPr lang="en-US" sz="2400" dirty="0"/>
          </a:p>
        </p:txBody>
      </p:sp>
      <p:sp>
        <p:nvSpPr>
          <p:cNvPr id="4" name="Slide Number Placeholder 3"/>
          <p:cNvSpPr>
            <a:spLocks noGrp="1"/>
          </p:cNvSpPr>
          <p:nvPr>
            <p:ph type="sldNum" sz="quarter" idx="10"/>
          </p:nvPr>
        </p:nvSpPr>
        <p:spPr/>
        <p:txBody>
          <a:bodyPr/>
          <a:lstStyle/>
          <a:p>
            <a:pPr>
              <a:defRPr/>
            </a:pPr>
            <a:fld id="{C03EF428-CDC8-4F7A-BAE8-5FA134E3D3D4}" type="slidenum">
              <a:rPr lang="en-US" smtClean="0"/>
              <a:pPr>
                <a:defRPr/>
              </a:pPr>
              <a:t>23</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183" y="1574800"/>
            <a:ext cx="7620275" cy="4470400"/>
          </a:xfrm>
          <a:prstGeom prst="rect">
            <a:avLst/>
          </a:prstGeom>
        </p:spPr>
      </p:pic>
      <p:sp>
        <p:nvSpPr>
          <p:cNvPr id="7" name="Rounded Rectangle 6"/>
          <p:cNvSpPr/>
          <p:nvPr/>
        </p:nvSpPr>
        <p:spPr bwMode="auto">
          <a:xfrm>
            <a:off x="3225800" y="1540933"/>
            <a:ext cx="2192867" cy="2091267"/>
          </a:xfrm>
          <a:prstGeom prst="roundRect">
            <a:avLst/>
          </a:prstGeom>
          <a:solidFill>
            <a:srgbClr val="4899FF">
              <a:alpha val="25098"/>
            </a:srgbClr>
          </a:solid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Arial" charset="0"/>
            </a:endParaRPr>
          </a:p>
        </p:txBody>
      </p:sp>
      <p:sp>
        <p:nvSpPr>
          <p:cNvPr id="8" name="Rounded Rectangle 7"/>
          <p:cNvSpPr/>
          <p:nvPr/>
        </p:nvSpPr>
        <p:spPr bwMode="auto">
          <a:xfrm>
            <a:off x="982133" y="3352800"/>
            <a:ext cx="1972734" cy="1490133"/>
          </a:xfrm>
          <a:prstGeom prst="roundRect">
            <a:avLst/>
          </a:prstGeom>
          <a:solidFill>
            <a:srgbClr val="4899FF">
              <a:alpha val="25098"/>
            </a:srgbClr>
          </a:solid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Arial" charset="0"/>
            </a:endParaRPr>
          </a:p>
        </p:txBody>
      </p:sp>
      <p:sp>
        <p:nvSpPr>
          <p:cNvPr id="9" name="Rounded Rectangle 8"/>
          <p:cNvSpPr/>
          <p:nvPr/>
        </p:nvSpPr>
        <p:spPr bwMode="auto">
          <a:xfrm>
            <a:off x="4842933" y="4817533"/>
            <a:ext cx="3014134" cy="1490133"/>
          </a:xfrm>
          <a:prstGeom prst="roundRect">
            <a:avLst/>
          </a:prstGeom>
          <a:solidFill>
            <a:srgbClr val="4899FF">
              <a:alpha val="25098"/>
            </a:srgbClr>
          </a:solid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Arial" charset="0"/>
            </a:endParaRPr>
          </a:p>
        </p:txBody>
      </p:sp>
    </p:spTree>
    <p:extLst>
      <p:ext uri="{BB962C8B-B14F-4D97-AF65-F5344CB8AC3E}">
        <p14:creationId xmlns:p14="http://schemas.microsoft.com/office/powerpoint/2010/main" val="405069045"/>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350"/>
            <a:ext cx="7505700" cy="611188"/>
          </a:xfrm>
        </p:spPr>
        <p:txBody>
          <a:bodyPr/>
          <a:lstStyle/>
          <a:p>
            <a:r>
              <a:rPr lang="en-US" sz="2400" dirty="0" smtClean="0"/>
              <a:t>Example Service Package Using the Forward CLTU Service and Return </a:t>
            </a:r>
            <a:r>
              <a:rPr lang="en-US" sz="2400" dirty="0" err="1" smtClean="0"/>
              <a:t>Comm</a:t>
            </a:r>
            <a:r>
              <a:rPr lang="en-US" sz="2400" dirty="0" smtClean="0"/>
              <a:t> 1 </a:t>
            </a:r>
            <a:r>
              <a:rPr lang="en-US" sz="2400" dirty="0" err="1" smtClean="0"/>
              <a:t>Config</a:t>
            </a:r>
            <a:r>
              <a:rPr lang="en-US" sz="2400" dirty="0" smtClean="0"/>
              <a:t> Profiles</a:t>
            </a:r>
            <a:endParaRPr lang="en-US" sz="2400" dirty="0"/>
          </a:p>
        </p:txBody>
      </p:sp>
      <p:sp>
        <p:nvSpPr>
          <p:cNvPr id="4" name="Slide Number Placeholder 3"/>
          <p:cNvSpPr>
            <a:spLocks noGrp="1"/>
          </p:cNvSpPr>
          <p:nvPr>
            <p:ph type="sldNum" sz="quarter" idx="10"/>
          </p:nvPr>
        </p:nvSpPr>
        <p:spPr/>
        <p:txBody>
          <a:bodyPr/>
          <a:lstStyle/>
          <a:p>
            <a:pPr>
              <a:defRPr/>
            </a:pPr>
            <a:fld id="{C03EF428-CDC8-4F7A-BAE8-5FA134E3D3D4}" type="slidenum">
              <a:rPr lang="en-US" smtClean="0"/>
              <a:pPr>
                <a:defRPr/>
              </a:pPr>
              <a:t>24</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825" y="1263822"/>
            <a:ext cx="8629650" cy="5313824"/>
          </a:xfrm>
          <a:prstGeom prst="rect">
            <a:avLst/>
          </a:prstGeom>
        </p:spPr>
      </p:pic>
      <p:sp>
        <p:nvSpPr>
          <p:cNvPr id="7" name="TextBox 6"/>
          <p:cNvSpPr txBox="1"/>
          <p:nvPr/>
        </p:nvSpPr>
        <p:spPr>
          <a:xfrm>
            <a:off x="666751" y="5810250"/>
            <a:ext cx="3505200" cy="646331"/>
          </a:xfrm>
          <a:prstGeom prst="rect">
            <a:avLst/>
          </a:prstGeom>
          <a:noFill/>
        </p:spPr>
        <p:txBody>
          <a:bodyPr wrap="square" rtlCol="0">
            <a:spAutoFit/>
          </a:bodyPr>
          <a:lstStyle/>
          <a:p>
            <a:r>
              <a:rPr lang="en-US" sz="1800" dirty="0" err="1" smtClean="0">
                <a:solidFill>
                  <a:schemeClr val="tx1"/>
                </a:solidFill>
              </a:rPr>
              <a:t>Respecifications</a:t>
            </a:r>
            <a:r>
              <a:rPr lang="en-US" sz="1800" dirty="0" smtClean="0">
                <a:solidFill>
                  <a:schemeClr val="tx1"/>
                </a:solidFill>
              </a:rPr>
              <a:t> are used to link the forward and return profiles</a:t>
            </a:r>
            <a:endParaRPr lang="en-US" sz="1800" dirty="0">
              <a:solidFill>
                <a:schemeClr val="tx1"/>
              </a:solidFill>
            </a:endParaRPr>
          </a:p>
        </p:txBody>
      </p:sp>
      <p:sp>
        <p:nvSpPr>
          <p:cNvPr id="8" name="Multiply 7"/>
          <p:cNvSpPr/>
          <p:nvPr/>
        </p:nvSpPr>
        <p:spPr bwMode="auto">
          <a:xfrm>
            <a:off x="8029575" y="2514599"/>
            <a:ext cx="485774" cy="447675"/>
          </a:xfrm>
          <a:prstGeom prst="mathMultiply">
            <a:avLst/>
          </a:prstGeom>
          <a:solidFill>
            <a:srgbClr val="4899FF">
              <a:alpha val="50000"/>
            </a:srgbClr>
          </a:solid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Arial" charset="0"/>
            </a:endParaRPr>
          </a:p>
        </p:txBody>
      </p:sp>
    </p:spTree>
    <p:extLst>
      <p:ext uri="{BB962C8B-B14F-4D97-AF65-F5344CB8AC3E}">
        <p14:creationId xmlns:p14="http://schemas.microsoft.com/office/powerpoint/2010/main" val="1864565136"/>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350"/>
            <a:ext cx="7153275" cy="611188"/>
          </a:xfrm>
        </p:spPr>
        <p:txBody>
          <a:bodyPr/>
          <a:lstStyle/>
          <a:p>
            <a:r>
              <a:rPr lang="en-US" sz="2400" dirty="0" smtClean="0"/>
              <a:t>Flexibility in Developing Mission Configuration Profiles</a:t>
            </a:r>
            <a:endParaRPr lang="en-US" sz="2400" dirty="0"/>
          </a:p>
        </p:txBody>
      </p:sp>
      <p:sp>
        <p:nvSpPr>
          <p:cNvPr id="3" name="Content Placeholder 2"/>
          <p:cNvSpPr>
            <a:spLocks noGrp="1"/>
          </p:cNvSpPr>
          <p:nvPr>
            <p:ph idx="1"/>
          </p:nvPr>
        </p:nvSpPr>
        <p:spPr>
          <a:xfrm>
            <a:off x="179387" y="1341438"/>
            <a:ext cx="7907337" cy="4527550"/>
          </a:xfrm>
        </p:spPr>
        <p:txBody>
          <a:bodyPr/>
          <a:lstStyle/>
          <a:p>
            <a:r>
              <a:rPr lang="en-US" dirty="0" smtClean="0"/>
              <a:t>“Pre-connected” single Space Link Service Configuration Profiles to minimize need for Service Package </a:t>
            </a:r>
            <a:r>
              <a:rPr lang="en-US" dirty="0" err="1" smtClean="0"/>
              <a:t>respecifications</a:t>
            </a:r>
            <a:endParaRPr lang="en-US" dirty="0" smtClean="0"/>
          </a:p>
          <a:p>
            <a:pPr lvl="1"/>
            <a:r>
              <a:rPr lang="en-US" dirty="0" smtClean="0"/>
              <a:t>Forward CLTU with CLCW configuration profile</a:t>
            </a:r>
          </a:p>
          <a:p>
            <a:pPr lvl="1"/>
            <a:r>
              <a:rPr lang="en-US" dirty="0" smtClean="0"/>
              <a:t>Coherent Return </a:t>
            </a:r>
            <a:r>
              <a:rPr lang="en-US" dirty="0"/>
              <a:t>configuration </a:t>
            </a:r>
            <a:r>
              <a:rPr lang="en-US" dirty="0" smtClean="0"/>
              <a:t>profile</a:t>
            </a:r>
          </a:p>
          <a:p>
            <a:r>
              <a:rPr lang="en-US" dirty="0"/>
              <a:t>Multiple space link services pre-connected in a single </a:t>
            </a:r>
            <a:r>
              <a:rPr lang="en-US" dirty="0" smtClean="0"/>
              <a:t>configuration profile</a:t>
            </a:r>
          </a:p>
          <a:p>
            <a:pPr lvl="1"/>
            <a:r>
              <a:rPr lang="en-US" dirty="0" err="1" smtClean="0"/>
              <a:t>CombinedForwardAndReturn</a:t>
            </a:r>
            <a:r>
              <a:rPr lang="en-US" dirty="0" smtClean="0"/>
              <a:t> configuration profile</a:t>
            </a:r>
            <a:endParaRPr lang="en-US" dirty="0"/>
          </a:p>
          <a:p>
            <a:pPr marL="0" indent="-57150">
              <a:buNone/>
            </a:pPr>
            <a:endParaRPr lang="en-US" dirty="0" smtClean="0"/>
          </a:p>
          <a:p>
            <a:pPr lvl="1"/>
            <a:endParaRPr lang="en-US" dirty="0"/>
          </a:p>
        </p:txBody>
      </p:sp>
      <p:sp>
        <p:nvSpPr>
          <p:cNvPr id="4" name="Slide Number Placeholder 3"/>
          <p:cNvSpPr>
            <a:spLocks noGrp="1"/>
          </p:cNvSpPr>
          <p:nvPr>
            <p:ph type="sldNum" sz="quarter" idx="10"/>
          </p:nvPr>
        </p:nvSpPr>
        <p:spPr/>
        <p:txBody>
          <a:bodyPr/>
          <a:lstStyle/>
          <a:p>
            <a:pPr>
              <a:defRPr/>
            </a:pPr>
            <a:fld id="{C03EF428-CDC8-4F7A-BAE8-5FA134E3D3D4}" type="slidenum">
              <a:rPr lang="en-US" smtClean="0"/>
              <a:pPr>
                <a:defRPr/>
              </a:pPr>
              <a:t>25</a:t>
            </a:fld>
            <a:endParaRPr lang="en-US"/>
          </a:p>
        </p:txBody>
      </p:sp>
    </p:spTree>
    <p:extLst>
      <p:ext uri="{BB962C8B-B14F-4D97-AF65-F5344CB8AC3E}">
        <p14:creationId xmlns:p14="http://schemas.microsoft.com/office/powerpoint/2010/main" val="3030423607"/>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388" y="1143000"/>
            <a:ext cx="3735958" cy="5600700"/>
          </a:xfrm>
          <a:prstGeom prst="rect">
            <a:avLst/>
          </a:prstGeom>
        </p:spPr>
      </p:pic>
      <p:sp>
        <p:nvSpPr>
          <p:cNvPr id="4" name="Slide Number Placeholder 3"/>
          <p:cNvSpPr>
            <a:spLocks noGrp="1"/>
          </p:cNvSpPr>
          <p:nvPr>
            <p:ph type="sldNum" sz="quarter" idx="10"/>
          </p:nvPr>
        </p:nvSpPr>
        <p:spPr/>
        <p:txBody>
          <a:bodyPr/>
          <a:lstStyle/>
          <a:p>
            <a:pPr>
              <a:defRPr/>
            </a:pPr>
            <a:fld id="{C03EF428-CDC8-4F7A-BAE8-5FA134E3D3D4}" type="slidenum">
              <a:rPr lang="en-US" smtClean="0"/>
              <a:pPr>
                <a:defRPr/>
              </a:pPr>
              <a:t>26</a:t>
            </a:fld>
            <a:endParaRPr lang="en-US"/>
          </a:p>
        </p:txBody>
      </p:sp>
      <p:sp>
        <p:nvSpPr>
          <p:cNvPr id="5" name="Title 1"/>
          <p:cNvSpPr>
            <a:spLocks noGrp="1"/>
          </p:cNvSpPr>
          <p:nvPr>
            <p:ph type="title"/>
          </p:nvPr>
        </p:nvSpPr>
        <p:spPr>
          <a:xfrm>
            <a:off x="0" y="260350"/>
            <a:ext cx="7381875" cy="611188"/>
          </a:xfrm>
        </p:spPr>
        <p:txBody>
          <a:bodyPr/>
          <a:lstStyle/>
          <a:p>
            <a:pPr lvl="1"/>
            <a:r>
              <a:rPr lang="en-US" sz="2400" dirty="0"/>
              <a:t>Forward </a:t>
            </a:r>
            <a:r>
              <a:rPr lang="en-US" sz="2400" dirty="0" smtClean="0"/>
              <a:t>CLTU with CLCW Configuration </a:t>
            </a:r>
            <a:r>
              <a:rPr lang="en-US" sz="2400" dirty="0"/>
              <a:t>Profile</a:t>
            </a:r>
          </a:p>
        </p:txBody>
      </p:sp>
      <p:sp>
        <p:nvSpPr>
          <p:cNvPr id="6" name="Line Callout 1 5"/>
          <p:cNvSpPr/>
          <p:nvPr/>
        </p:nvSpPr>
        <p:spPr bwMode="auto">
          <a:xfrm>
            <a:off x="6105524" y="4562475"/>
            <a:ext cx="2447926" cy="1247775"/>
          </a:xfrm>
          <a:prstGeom prst="borderCallout1">
            <a:avLst>
              <a:gd name="adj1" fmla="val 18750"/>
              <a:gd name="adj2" fmla="val -8333"/>
              <a:gd name="adj3" fmla="val 67040"/>
              <a:gd name="adj4" fmla="val -69166"/>
            </a:avLst>
          </a:prstGeom>
          <a:no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Profile is preconfigured be used </a:t>
            </a:r>
          </a:p>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in conjunction</a:t>
            </a:r>
            <a:r>
              <a:rPr kumimoji="0" lang="en-US" sz="1200" b="0" i="0" u="none" strike="noStrike" cap="none" normalizeH="0" dirty="0" smtClean="0">
                <a:ln>
                  <a:noFill/>
                </a:ln>
                <a:solidFill>
                  <a:schemeClr val="tx1"/>
                </a:solidFill>
                <a:effectLst/>
                <a:latin typeface="Arial" charset="0"/>
              </a:rPr>
              <a:t> with a return </a:t>
            </a:r>
            <a:r>
              <a:rPr kumimoji="0" lang="en-US" sz="1200" b="0" i="0" u="none" strike="noStrike" cap="none" normalizeH="0" dirty="0" err="1" smtClean="0">
                <a:ln>
                  <a:noFill/>
                </a:ln>
                <a:solidFill>
                  <a:schemeClr val="tx1"/>
                </a:solidFill>
                <a:effectLst/>
                <a:latin typeface="Arial" charset="0"/>
              </a:rPr>
              <a:t>comm</a:t>
            </a:r>
            <a:r>
              <a:rPr kumimoji="0" lang="en-US" sz="1200" b="0" i="0" u="none" strike="noStrike" cap="none" normalizeH="0" dirty="0" smtClean="0">
                <a:ln>
                  <a:noFill/>
                </a:ln>
                <a:solidFill>
                  <a:schemeClr val="tx1"/>
                </a:solidFill>
                <a:effectLst/>
                <a:latin typeface="Arial" charset="0"/>
              </a:rPr>
              <a:t> </a:t>
            </a:r>
          </a:p>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dirty="0" smtClean="0">
                <a:ln>
                  <a:noFill/>
                </a:ln>
                <a:solidFill>
                  <a:schemeClr val="tx1"/>
                </a:solidFill>
                <a:effectLst/>
                <a:latin typeface="Arial" charset="0"/>
              </a:rPr>
              <a:t>service configuration profile that </a:t>
            </a:r>
          </a:p>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dirty="0" smtClean="0">
                <a:ln>
                  <a:noFill/>
                </a:ln>
                <a:solidFill>
                  <a:schemeClr val="tx1"/>
                </a:solidFill>
                <a:effectLst/>
                <a:latin typeface="Arial" charset="0"/>
              </a:rPr>
              <a:t>supplies VC-CLCWs for </a:t>
            </a:r>
          </a:p>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dirty="0" smtClean="0">
                <a:ln>
                  <a:noFill/>
                </a:ln>
                <a:solidFill>
                  <a:schemeClr val="tx1"/>
                </a:solidFill>
                <a:effectLst/>
                <a:latin typeface="Arial" charset="0"/>
              </a:rPr>
              <a:t>VC {1:15:3} via </a:t>
            </a:r>
            <a:r>
              <a:rPr kumimoji="0" lang="en-US" sz="1200" b="0" i="0" u="none" strike="noStrike" cap="none" normalizeH="0" dirty="0" err="1" smtClean="0">
                <a:ln>
                  <a:noFill/>
                </a:ln>
                <a:solidFill>
                  <a:schemeClr val="tx1"/>
                </a:solidFill>
                <a:effectLst/>
                <a:latin typeface="Arial" charset="0"/>
              </a:rPr>
              <a:t>RtnVcRecptFr</a:t>
            </a:r>
            <a:r>
              <a:rPr kumimoji="0" lang="en-US" sz="1200" b="0" i="0" u="none" strike="noStrike" cap="none" normalizeH="0" dirty="0" smtClean="0">
                <a:ln>
                  <a:noFill/>
                </a:ln>
                <a:solidFill>
                  <a:schemeClr val="tx1"/>
                </a:solidFill>
                <a:effectLst/>
                <a:latin typeface="Arial" charset="0"/>
              </a:rPr>
              <a:t> #5</a:t>
            </a:r>
            <a:endParaRPr kumimoji="0" lang="en-US" sz="12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4293296623"/>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03EF428-CDC8-4F7A-BAE8-5FA134E3D3D4}" type="slidenum">
              <a:rPr lang="en-US" smtClean="0"/>
              <a:pPr>
                <a:defRPr/>
              </a:pPr>
              <a:t>27</a:t>
            </a:fld>
            <a:endParaRPr lang="en-US"/>
          </a:p>
        </p:txBody>
      </p:sp>
      <p:sp>
        <p:nvSpPr>
          <p:cNvPr id="5" name="Title 1"/>
          <p:cNvSpPr>
            <a:spLocks noGrp="1"/>
          </p:cNvSpPr>
          <p:nvPr>
            <p:ph type="title"/>
          </p:nvPr>
        </p:nvSpPr>
        <p:spPr>
          <a:xfrm>
            <a:off x="0" y="260350"/>
            <a:ext cx="6227763" cy="611188"/>
          </a:xfrm>
        </p:spPr>
        <p:txBody>
          <a:bodyPr/>
          <a:lstStyle/>
          <a:p>
            <a:r>
              <a:rPr lang="en-US" sz="2400" dirty="0" smtClean="0"/>
              <a:t>Coherent Return Configuration Profile</a:t>
            </a:r>
            <a:endParaRPr lang="en-US" sz="24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6099" y="1155428"/>
            <a:ext cx="4143375" cy="5608715"/>
          </a:xfrm>
          <a:prstGeom prst="rect">
            <a:avLst/>
          </a:prstGeom>
        </p:spPr>
      </p:pic>
      <p:sp>
        <p:nvSpPr>
          <p:cNvPr id="7" name="Line Callout 1 6"/>
          <p:cNvSpPr/>
          <p:nvPr/>
        </p:nvSpPr>
        <p:spPr bwMode="auto">
          <a:xfrm>
            <a:off x="442687" y="3495675"/>
            <a:ext cx="2805338" cy="1247775"/>
          </a:xfrm>
          <a:prstGeom prst="borderCallout1">
            <a:avLst>
              <a:gd name="adj1" fmla="val 35544"/>
              <a:gd name="adj2" fmla="val 104897"/>
              <a:gd name="adj3" fmla="val -11586"/>
              <a:gd name="adj4" fmla="val 158832"/>
            </a:avLst>
          </a:prstGeom>
          <a:no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This configuration profile is </a:t>
            </a:r>
          </a:p>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preconfigured to be used in conjunction</a:t>
            </a:r>
            <a:r>
              <a:rPr kumimoji="0" lang="en-US" sz="1200" b="0" i="0" u="none" strike="noStrike" cap="none" normalizeH="0" dirty="0" smtClean="0">
                <a:ln>
                  <a:noFill/>
                </a:ln>
                <a:solidFill>
                  <a:schemeClr val="tx1"/>
                </a:solidFill>
                <a:effectLst/>
                <a:latin typeface="Arial" charset="0"/>
              </a:rPr>
              <a:t> </a:t>
            </a:r>
          </a:p>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dirty="0" smtClean="0">
                <a:ln>
                  <a:noFill/>
                </a:ln>
                <a:solidFill>
                  <a:schemeClr val="tx1"/>
                </a:solidFill>
                <a:effectLst/>
                <a:latin typeface="Arial" charset="0"/>
              </a:rPr>
              <a:t>with a forward </a:t>
            </a:r>
            <a:r>
              <a:rPr kumimoji="0" lang="en-US" sz="1200" b="0" i="0" u="none" strike="noStrike" cap="none" normalizeH="0" dirty="0" err="1" smtClean="0">
                <a:ln>
                  <a:noFill/>
                </a:ln>
                <a:solidFill>
                  <a:schemeClr val="tx1"/>
                </a:solidFill>
                <a:effectLst/>
                <a:latin typeface="Arial" charset="0"/>
              </a:rPr>
              <a:t>comm</a:t>
            </a:r>
            <a:r>
              <a:rPr kumimoji="0" lang="en-US" sz="1200" b="0" i="0" u="none" strike="noStrike" cap="none" normalizeH="0" dirty="0" smtClean="0">
                <a:ln>
                  <a:noFill/>
                </a:ln>
                <a:solidFill>
                  <a:schemeClr val="tx1"/>
                </a:solidFill>
                <a:effectLst/>
                <a:latin typeface="Arial" charset="0"/>
              </a:rPr>
              <a:t> service </a:t>
            </a:r>
          </a:p>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dirty="0" smtClean="0">
                <a:ln>
                  <a:noFill/>
                </a:ln>
                <a:solidFill>
                  <a:schemeClr val="tx1"/>
                </a:solidFill>
                <a:effectLst/>
                <a:latin typeface="Arial" charset="0"/>
              </a:rPr>
              <a:t>configuration profile that </a:t>
            </a:r>
          </a:p>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dirty="0" smtClean="0">
                <a:ln>
                  <a:noFill/>
                </a:ln>
                <a:solidFill>
                  <a:schemeClr val="tx1"/>
                </a:solidFill>
                <a:effectLst/>
                <a:latin typeface="Arial" charset="0"/>
              </a:rPr>
              <a:t>supplies Transmit Frequency via </a:t>
            </a:r>
          </a:p>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dirty="0" smtClean="0">
                <a:ln>
                  <a:noFill/>
                </a:ln>
                <a:solidFill>
                  <a:schemeClr val="tx1"/>
                </a:solidFill>
                <a:effectLst/>
                <a:latin typeface="Arial" charset="0"/>
              </a:rPr>
              <a:t>Fwd401SpaceLionkCarrierXmitFr #7</a:t>
            </a:r>
            <a:endParaRPr kumimoji="0" lang="en-US" sz="1200" b="0" i="0" u="none" strike="noStrike" cap="none" normalizeH="0" baseline="0" dirty="0" smtClean="0">
              <a:ln>
                <a:noFill/>
              </a:ln>
              <a:solidFill>
                <a:schemeClr val="tx1"/>
              </a:solidFill>
              <a:effectLst/>
              <a:latin typeface="Arial" charset="0"/>
            </a:endParaRPr>
          </a:p>
        </p:txBody>
      </p:sp>
      <p:sp>
        <p:nvSpPr>
          <p:cNvPr id="8" name="Multiply 7"/>
          <p:cNvSpPr/>
          <p:nvPr/>
        </p:nvSpPr>
        <p:spPr bwMode="auto">
          <a:xfrm>
            <a:off x="6286500" y="1971675"/>
            <a:ext cx="1066800" cy="971550"/>
          </a:xfrm>
          <a:prstGeom prst="mathMultiply">
            <a:avLst/>
          </a:prstGeom>
          <a:solidFill>
            <a:srgbClr val="4899FF">
              <a:alpha val="50000"/>
            </a:srgbClr>
          </a:solid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Arial" charset="0"/>
            </a:endParaRPr>
          </a:p>
        </p:txBody>
      </p:sp>
      <p:sp>
        <p:nvSpPr>
          <p:cNvPr id="9" name="Line Callout 1 8"/>
          <p:cNvSpPr/>
          <p:nvPr/>
        </p:nvSpPr>
        <p:spPr bwMode="auto">
          <a:xfrm>
            <a:off x="556987" y="1504950"/>
            <a:ext cx="2805338" cy="1247775"/>
          </a:xfrm>
          <a:prstGeom prst="borderCallout1">
            <a:avLst>
              <a:gd name="adj1" fmla="val 35544"/>
              <a:gd name="adj2" fmla="val 104897"/>
              <a:gd name="adj3" fmla="val 68567"/>
              <a:gd name="adj4" fmla="val 160530"/>
            </a:avLst>
          </a:prstGeom>
          <a:no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Profile</a:t>
            </a:r>
            <a:r>
              <a:rPr kumimoji="0" lang="en-US" sz="1200" b="0" i="0" u="none" strike="noStrike" cap="none" normalizeH="0" dirty="0" smtClean="0">
                <a:ln>
                  <a:noFill/>
                </a:ln>
                <a:solidFill>
                  <a:schemeClr val="tx1"/>
                </a:solidFill>
                <a:effectLst/>
                <a:latin typeface="Arial" charset="0"/>
              </a:rPr>
              <a:t> has Antenna parameters defined</a:t>
            </a:r>
          </a:p>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dirty="0" smtClean="0">
                <a:ln>
                  <a:noFill/>
                </a:ln>
                <a:solidFill>
                  <a:schemeClr val="tx1"/>
                </a:solidFill>
                <a:effectLst/>
                <a:latin typeface="Arial" charset="0"/>
              </a:rPr>
              <a:t>but is preconfigured to be an Alias of </a:t>
            </a:r>
          </a:p>
          <a:p>
            <a:pPr marL="0" marR="0" indent="0" algn="l" defTabSz="914400" rtl="0" eaLnBrk="0" fontAlgn="base" latinLnBrk="0" hangingPunct="0">
              <a:lnSpc>
                <a:spcPct val="100000"/>
              </a:lnSpc>
              <a:spcBef>
                <a:spcPct val="0"/>
              </a:spcBef>
              <a:spcAft>
                <a:spcPct val="0"/>
              </a:spcAft>
              <a:buClrTx/>
              <a:buSzTx/>
              <a:buFontTx/>
              <a:buNone/>
              <a:tabLst/>
            </a:pPr>
            <a:r>
              <a:rPr lang="en-US" sz="1200" dirty="0" smtClean="0">
                <a:solidFill>
                  <a:schemeClr val="tx1"/>
                </a:solidFill>
              </a:rPr>
              <a:t>the Antenna with FRIN = 1</a:t>
            </a:r>
            <a:r>
              <a:rPr kumimoji="0" lang="en-US" sz="1200" b="0" i="0" u="none" strike="noStrike" cap="none" normalizeH="0" dirty="0" smtClean="0">
                <a:ln>
                  <a:noFill/>
                </a:ln>
                <a:solidFill>
                  <a:schemeClr val="tx1"/>
                </a:solidFill>
                <a:effectLst/>
                <a:latin typeface="Arial" charset="0"/>
              </a:rPr>
              <a:t> </a:t>
            </a:r>
          </a:p>
          <a:p>
            <a:pPr marL="0" marR="0" indent="0" algn="l" defTabSz="914400" rtl="0" eaLnBrk="0" fontAlgn="base" latinLnBrk="0" hangingPunct="0">
              <a:lnSpc>
                <a:spcPct val="100000"/>
              </a:lnSpc>
              <a:spcBef>
                <a:spcPct val="0"/>
              </a:spcBef>
              <a:spcAft>
                <a:spcPct val="0"/>
              </a:spcAft>
              <a:buClrTx/>
              <a:buSzTx/>
              <a:buFontTx/>
              <a:buNone/>
              <a:tabLst/>
            </a:pPr>
            <a:r>
              <a:rPr lang="en-US" sz="1200" baseline="0" dirty="0" smtClean="0">
                <a:solidFill>
                  <a:schemeClr val="tx1"/>
                </a:solidFill>
              </a:rPr>
              <a:t>(creating the profile with the parameters </a:t>
            </a:r>
          </a:p>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dirty="0" smtClean="0">
                <a:ln>
                  <a:noFill/>
                </a:ln>
                <a:solidFill>
                  <a:schemeClr val="tx1"/>
                </a:solidFill>
                <a:effectLst/>
                <a:latin typeface="Arial" charset="0"/>
              </a:rPr>
              <a:t>allows it to be used with a separate </a:t>
            </a:r>
          </a:p>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dirty="0" smtClean="0">
                <a:ln>
                  <a:noFill/>
                </a:ln>
                <a:solidFill>
                  <a:schemeClr val="tx1"/>
                </a:solidFill>
                <a:effectLst/>
                <a:latin typeface="Arial" charset="0"/>
              </a:rPr>
              <a:t>Antenna if necessary)</a:t>
            </a:r>
            <a:endParaRPr kumimoji="0" lang="en-US" sz="12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2895586863"/>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03EF428-CDC8-4F7A-BAE8-5FA134E3D3D4}" type="slidenum">
              <a:rPr lang="en-US" smtClean="0"/>
              <a:pPr>
                <a:defRPr/>
              </a:pPr>
              <a:t>28</a:t>
            </a:fld>
            <a:endParaRPr lang="en-US"/>
          </a:p>
        </p:txBody>
      </p:sp>
      <p:sp>
        <p:nvSpPr>
          <p:cNvPr id="6" name="Slide Number Placeholder 3"/>
          <p:cNvSpPr txBox="1">
            <a:spLocks/>
          </p:cNvSpPr>
          <p:nvPr/>
        </p:nvSpPr>
        <p:spPr bwMode="auto">
          <a:xfrm>
            <a:off x="7010400" y="6597650"/>
            <a:ext cx="2133600" cy="4270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GB"/>
            </a:defPPr>
            <a:lvl1pPr algn="r" rtl="0" eaLnBrk="0" fontAlgn="base" hangingPunct="0">
              <a:spcBef>
                <a:spcPct val="0"/>
              </a:spcBef>
              <a:spcAft>
                <a:spcPct val="0"/>
              </a:spcAft>
              <a:defRPr sz="1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000" kern="1200">
                <a:solidFill>
                  <a:schemeClr val="bg1"/>
                </a:solidFill>
                <a:latin typeface="Arial" charset="0"/>
                <a:ea typeface="+mn-ea"/>
                <a:cs typeface="+mn-cs"/>
              </a:defRPr>
            </a:lvl2pPr>
            <a:lvl3pPr marL="914400" algn="l" rtl="0" eaLnBrk="0" fontAlgn="base" hangingPunct="0">
              <a:spcBef>
                <a:spcPct val="0"/>
              </a:spcBef>
              <a:spcAft>
                <a:spcPct val="0"/>
              </a:spcAft>
              <a:defRPr sz="2000" kern="1200">
                <a:solidFill>
                  <a:schemeClr val="bg1"/>
                </a:solidFill>
                <a:latin typeface="Arial" charset="0"/>
                <a:ea typeface="+mn-ea"/>
                <a:cs typeface="+mn-cs"/>
              </a:defRPr>
            </a:lvl3pPr>
            <a:lvl4pPr marL="1371600" algn="l" rtl="0" eaLnBrk="0" fontAlgn="base" hangingPunct="0">
              <a:spcBef>
                <a:spcPct val="0"/>
              </a:spcBef>
              <a:spcAft>
                <a:spcPct val="0"/>
              </a:spcAft>
              <a:defRPr sz="2000" kern="1200">
                <a:solidFill>
                  <a:schemeClr val="bg1"/>
                </a:solidFill>
                <a:latin typeface="Arial" charset="0"/>
                <a:ea typeface="+mn-ea"/>
                <a:cs typeface="+mn-cs"/>
              </a:defRPr>
            </a:lvl4pPr>
            <a:lvl5pPr marL="1828800" algn="l" rtl="0" eaLnBrk="0" fontAlgn="base" hangingPunct="0">
              <a:spcBef>
                <a:spcPct val="0"/>
              </a:spcBef>
              <a:spcAft>
                <a:spcPct val="0"/>
              </a:spcAft>
              <a:defRPr sz="2000" kern="1200">
                <a:solidFill>
                  <a:schemeClr val="bg1"/>
                </a:solidFill>
                <a:latin typeface="Arial" charset="0"/>
                <a:ea typeface="+mn-ea"/>
                <a:cs typeface="+mn-cs"/>
              </a:defRPr>
            </a:lvl5pPr>
            <a:lvl6pPr marL="2286000" algn="l" defTabSz="914400" rtl="0" eaLnBrk="1" latinLnBrk="0" hangingPunct="1">
              <a:defRPr sz="2000" kern="1200">
                <a:solidFill>
                  <a:schemeClr val="bg1"/>
                </a:solidFill>
                <a:latin typeface="Arial" charset="0"/>
                <a:ea typeface="+mn-ea"/>
                <a:cs typeface="+mn-cs"/>
              </a:defRPr>
            </a:lvl6pPr>
            <a:lvl7pPr marL="2743200" algn="l" defTabSz="914400" rtl="0" eaLnBrk="1" latinLnBrk="0" hangingPunct="1">
              <a:defRPr sz="2000" kern="1200">
                <a:solidFill>
                  <a:schemeClr val="bg1"/>
                </a:solidFill>
                <a:latin typeface="Arial" charset="0"/>
                <a:ea typeface="+mn-ea"/>
                <a:cs typeface="+mn-cs"/>
              </a:defRPr>
            </a:lvl7pPr>
            <a:lvl8pPr marL="3200400" algn="l" defTabSz="914400" rtl="0" eaLnBrk="1" latinLnBrk="0" hangingPunct="1">
              <a:defRPr sz="2000" kern="1200">
                <a:solidFill>
                  <a:schemeClr val="bg1"/>
                </a:solidFill>
                <a:latin typeface="Arial" charset="0"/>
                <a:ea typeface="+mn-ea"/>
                <a:cs typeface="+mn-cs"/>
              </a:defRPr>
            </a:lvl8pPr>
            <a:lvl9pPr marL="3657600" algn="l" defTabSz="914400" rtl="0" eaLnBrk="1" latinLnBrk="0" hangingPunct="1">
              <a:defRPr sz="2000" kern="1200">
                <a:solidFill>
                  <a:schemeClr val="bg1"/>
                </a:solidFill>
                <a:latin typeface="Arial" charset="0"/>
                <a:ea typeface="+mn-ea"/>
                <a:cs typeface="+mn-cs"/>
              </a:defRPr>
            </a:lvl9pPr>
          </a:lstStyle>
          <a:p>
            <a:pPr>
              <a:defRPr/>
            </a:pPr>
            <a:fld id="{C03EF428-CDC8-4F7A-BAE8-5FA134E3D3D4}" type="slidenum">
              <a:rPr lang="en-US" smtClean="0"/>
              <a:pPr>
                <a:defRPr/>
              </a:pPr>
              <a:t>28</a:t>
            </a:fld>
            <a:endParaRPr lang="en-US"/>
          </a:p>
        </p:txBody>
      </p:sp>
      <p:sp>
        <p:nvSpPr>
          <p:cNvPr id="13" name="Title 1"/>
          <p:cNvSpPr txBox="1">
            <a:spLocks/>
          </p:cNvSpPr>
          <p:nvPr/>
        </p:nvSpPr>
        <p:spPr bwMode="auto">
          <a:xfrm>
            <a:off x="104775" y="174625"/>
            <a:ext cx="763905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vert="horz" wrap="square" lIns="91435" tIns="45718" rIns="91435" bIns="45718" numCol="1" anchor="ctr" anchorCtr="0" compatLnSpc="1">
            <a:prstTxWarp prst="textNoShape">
              <a:avLst/>
            </a:prstTxWarp>
          </a:bodyPr>
          <a:lstStyle>
            <a:lvl1pPr algn="l" rtl="0" eaLnBrk="0" fontAlgn="base" hangingPunct="0">
              <a:spcBef>
                <a:spcPct val="0"/>
              </a:spcBef>
              <a:spcAft>
                <a:spcPct val="0"/>
              </a:spcAft>
              <a:defRPr sz="3200" b="1">
                <a:solidFill>
                  <a:srgbClr val="FF7D0A"/>
                </a:solidFill>
                <a:latin typeface="+mj-lt"/>
                <a:ea typeface="+mj-ea"/>
                <a:cs typeface="+mj-cs"/>
              </a:defRPr>
            </a:lvl1pPr>
            <a:lvl2pPr algn="l" rtl="0" eaLnBrk="0" fontAlgn="base" hangingPunct="0">
              <a:spcBef>
                <a:spcPct val="0"/>
              </a:spcBef>
              <a:spcAft>
                <a:spcPct val="0"/>
              </a:spcAft>
              <a:defRPr sz="3200" b="1">
                <a:solidFill>
                  <a:srgbClr val="FF7D0A"/>
                </a:solidFill>
                <a:latin typeface="Arial" charset="0"/>
              </a:defRPr>
            </a:lvl2pPr>
            <a:lvl3pPr algn="l" rtl="0" eaLnBrk="0" fontAlgn="base" hangingPunct="0">
              <a:spcBef>
                <a:spcPct val="0"/>
              </a:spcBef>
              <a:spcAft>
                <a:spcPct val="0"/>
              </a:spcAft>
              <a:defRPr sz="3200" b="1">
                <a:solidFill>
                  <a:srgbClr val="FF7D0A"/>
                </a:solidFill>
                <a:latin typeface="Arial" charset="0"/>
              </a:defRPr>
            </a:lvl3pPr>
            <a:lvl4pPr algn="l" rtl="0" eaLnBrk="0" fontAlgn="base" hangingPunct="0">
              <a:spcBef>
                <a:spcPct val="0"/>
              </a:spcBef>
              <a:spcAft>
                <a:spcPct val="0"/>
              </a:spcAft>
              <a:defRPr sz="3200" b="1">
                <a:solidFill>
                  <a:srgbClr val="FF7D0A"/>
                </a:solidFill>
                <a:latin typeface="Arial" charset="0"/>
              </a:defRPr>
            </a:lvl4pPr>
            <a:lvl5pPr algn="l" rtl="0" eaLnBrk="0" fontAlgn="base" hangingPunct="0">
              <a:spcBef>
                <a:spcPct val="0"/>
              </a:spcBef>
              <a:spcAft>
                <a:spcPct val="0"/>
              </a:spcAft>
              <a:defRPr sz="3200" b="1">
                <a:solidFill>
                  <a:srgbClr val="FF7D0A"/>
                </a:solidFill>
                <a:latin typeface="Arial" charset="0"/>
              </a:defRPr>
            </a:lvl5pPr>
            <a:lvl6pPr marL="457200" algn="l" rtl="0" eaLnBrk="0" fontAlgn="base" hangingPunct="0">
              <a:spcBef>
                <a:spcPct val="0"/>
              </a:spcBef>
              <a:spcAft>
                <a:spcPct val="0"/>
              </a:spcAft>
              <a:defRPr sz="3200" b="1">
                <a:solidFill>
                  <a:srgbClr val="FF7D0A"/>
                </a:solidFill>
                <a:latin typeface="Arial" charset="0"/>
              </a:defRPr>
            </a:lvl6pPr>
            <a:lvl7pPr marL="914400" algn="l" rtl="0" eaLnBrk="0" fontAlgn="base" hangingPunct="0">
              <a:spcBef>
                <a:spcPct val="0"/>
              </a:spcBef>
              <a:spcAft>
                <a:spcPct val="0"/>
              </a:spcAft>
              <a:defRPr sz="3200" b="1">
                <a:solidFill>
                  <a:srgbClr val="FF7D0A"/>
                </a:solidFill>
                <a:latin typeface="Arial" charset="0"/>
              </a:defRPr>
            </a:lvl7pPr>
            <a:lvl8pPr marL="1371600" algn="l" rtl="0" eaLnBrk="0" fontAlgn="base" hangingPunct="0">
              <a:spcBef>
                <a:spcPct val="0"/>
              </a:spcBef>
              <a:spcAft>
                <a:spcPct val="0"/>
              </a:spcAft>
              <a:defRPr sz="3200" b="1">
                <a:solidFill>
                  <a:srgbClr val="FF7D0A"/>
                </a:solidFill>
                <a:latin typeface="Arial" charset="0"/>
              </a:defRPr>
            </a:lvl8pPr>
            <a:lvl9pPr marL="1828800" algn="l" rtl="0" eaLnBrk="0" fontAlgn="base" hangingPunct="0">
              <a:spcBef>
                <a:spcPct val="0"/>
              </a:spcBef>
              <a:spcAft>
                <a:spcPct val="0"/>
              </a:spcAft>
              <a:defRPr sz="3200" b="1">
                <a:solidFill>
                  <a:srgbClr val="FF7D0A"/>
                </a:solidFill>
                <a:latin typeface="Arial" charset="0"/>
              </a:defRPr>
            </a:lvl9pPr>
          </a:lstStyle>
          <a:p>
            <a:r>
              <a:rPr lang="en-US" sz="2000" kern="0" dirty="0" smtClean="0"/>
              <a:t>Example Service Package Using the Coherent Return and Forward CLTU With </a:t>
            </a:r>
            <a:r>
              <a:rPr lang="en-US" sz="2000" kern="0" dirty="0" err="1" smtClean="0"/>
              <a:t>Clcw</a:t>
            </a:r>
            <a:r>
              <a:rPr lang="en-US" sz="2000" kern="0" dirty="0" smtClean="0"/>
              <a:t> Configuration Profiles</a:t>
            </a:r>
            <a:endParaRPr lang="en-US" sz="2000" kern="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3974" y="1145750"/>
            <a:ext cx="7629653" cy="5636050"/>
          </a:xfrm>
          <a:prstGeom prst="rect">
            <a:avLst/>
          </a:prstGeom>
        </p:spPr>
      </p:pic>
      <p:sp>
        <p:nvSpPr>
          <p:cNvPr id="12" name="Line Callout 1 11"/>
          <p:cNvSpPr/>
          <p:nvPr/>
        </p:nvSpPr>
        <p:spPr bwMode="auto">
          <a:xfrm>
            <a:off x="476250" y="4800600"/>
            <a:ext cx="1866900" cy="504825"/>
          </a:xfrm>
          <a:prstGeom prst="borderCallout1">
            <a:avLst>
              <a:gd name="adj1" fmla="val -22946"/>
              <a:gd name="adj2" fmla="val 20714"/>
              <a:gd name="adj3" fmla="val -58684"/>
              <a:gd name="adj4" fmla="val 40847"/>
            </a:avLst>
          </a:prstGeom>
          <a:no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Only </a:t>
            </a:r>
            <a:r>
              <a:rPr kumimoji="0" lang="en-US" sz="1200" b="0" i="0" u="none" strike="noStrike" cap="none" normalizeH="0" baseline="0" dirty="0" err="1" smtClean="0">
                <a:ln>
                  <a:noFill/>
                </a:ln>
                <a:solidFill>
                  <a:schemeClr val="tx1"/>
                </a:solidFill>
                <a:effectLst/>
                <a:latin typeface="Arial" charset="0"/>
              </a:rPr>
              <a:t>respecification</a:t>
            </a:r>
            <a:r>
              <a:rPr kumimoji="0" lang="en-US" sz="1200" b="0" i="0" u="none" strike="noStrike" cap="none" normalizeH="0" dirty="0" smtClean="0">
                <a:ln>
                  <a:noFill/>
                </a:ln>
                <a:solidFill>
                  <a:schemeClr val="tx1"/>
                </a:solidFill>
                <a:effectLst/>
                <a:latin typeface="Arial" charset="0"/>
              </a:rPr>
              <a:t> is to </a:t>
            </a:r>
          </a:p>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dirty="0" smtClean="0">
                <a:ln>
                  <a:noFill/>
                </a:ln>
                <a:solidFill>
                  <a:schemeClr val="tx1"/>
                </a:solidFill>
                <a:effectLst/>
                <a:latin typeface="Arial" charset="0"/>
              </a:rPr>
              <a:t>disable 3</a:t>
            </a:r>
            <a:r>
              <a:rPr kumimoji="0" lang="en-US" sz="1200" b="0" i="0" u="none" strike="noStrike" cap="none" normalizeH="0" baseline="30000" dirty="0" smtClean="0">
                <a:ln>
                  <a:noFill/>
                </a:ln>
                <a:solidFill>
                  <a:schemeClr val="tx1"/>
                </a:solidFill>
                <a:effectLst/>
                <a:latin typeface="Arial" charset="0"/>
              </a:rPr>
              <a:t>rd</a:t>
            </a:r>
            <a:r>
              <a:rPr kumimoji="0" lang="en-US" sz="1200" b="0" i="0" u="none" strike="noStrike" cap="none" normalizeH="0" dirty="0" smtClean="0">
                <a:ln>
                  <a:noFill/>
                </a:ln>
                <a:solidFill>
                  <a:schemeClr val="tx1"/>
                </a:solidFill>
                <a:effectLst/>
                <a:latin typeface="Arial" charset="0"/>
              </a:rPr>
              <a:t> RAF instance </a:t>
            </a:r>
            <a:endParaRPr kumimoji="0" lang="en-US" sz="12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2031583311"/>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Single Configuration Profile Containing Multiple Space Link Service Profiles</a:t>
            </a:r>
            <a:endParaRPr lang="en-US" sz="2400" dirty="0"/>
          </a:p>
        </p:txBody>
      </p:sp>
      <p:sp>
        <p:nvSpPr>
          <p:cNvPr id="3" name="Content Placeholder 2"/>
          <p:cNvSpPr>
            <a:spLocks noGrp="1"/>
          </p:cNvSpPr>
          <p:nvPr>
            <p:ph idx="1"/>
          </p:nvPr>
        </p:nvSpPr>
        <p:spPr>
          <a:xfrm>
            <a:off x="207962" y="1169988"/>
            <a:ext cx="7945437" cy="4527550"/>
          </a:xfrm>
        </p:spPr>
        <p:txBody>
          <a:bodyPr/>
          <a:lstStyle/>
          <a:p>
            <a:r>
              <a:rPr lang="en-US" sz="2000" dirty="0" smtClean="0"/>
              <a:t>Can be used to pre-connect all nominal interfaces between service profiles, e.g., </a:t>
            </a:r>
          </a:p>
          <a:p>
            <a:pPr lvl="1"/>
            <a:r>
              <a:rPr lang="en-US" sz="1800" dirty="0" smtClean="0"/>
              <a:t>Link </a:t>
            </a:r>
            <a:r>
              <a:rPr lang="en-US" sz="1800" dirty="0"/>
              <a:t>Forward TC PLOP Sync and Channel Encoding FR to Return VC Reception FR that supplies CLCWs </a:t>
            </a:r>
            <a:endParaRPr lang="en-US" sz="1800" dirty="0" smtClean="0"/>
          </a:p>
          <a:p>
            <a:pPr lvl="1"/>
            <a:r>
              <a:rPr lang="en-US" sz="1800" dirty="0" smtClean="0"/>
              <a:t>Set </a:t>
            </a:r>
            <a:r>
              <a:rPr lang="en-US" sz="1800" dirty="0"/>
              <a:t>Link Forward TC PLOP Sync and Channel Encoding FR to use RF Available and Bit Lock flags in CLCWs</a:t>
            </a:r>
          </a:p>
          <a:p>
            <a:pPr lvl="1"/>
            <a:r>
              <a:rPr lang="en-US" sz="1800" dirty="0"/>
              <a:t>Make </a:t>
            </a:r>
            <a:r>
              <a:rPr lang="en-US" sz="1800" dirty="0" smtClean="0"/>
              <a:t>the </a:t>
            </a:r>
            <a:r>
              <a:rPr lang="en-US" sz="1800" dirty="0"/>
              <a:t>return link Antenna an alias of the forward link Antenna to share the single aperture</a:t>
            </a:r>
          </a:p>
          <a:p>
            <a:pPr lvl="1"/>
            <a:r>
              <a:rPr lang="en-US" sz="1800" dirty="0"/>
              <a:t>Link the Return 401 Space Link Carrier FR to the Forward 401 Space Link Carrier FR as the provider of the Transmit Frequency to which the return link is to be made coherent</a:t>
            </a:r>
          </a:p>
          <a:p>
            <a:r>
              <a:rPr lang="en-US" sz="2000" dirty="0" smtClean="0"/>
              <a:t>All services with the same configuration profile get the same start and stop time offsets when used in a Service Package</a:t>
            </a:r>
            <a:endParaRPr lang="en-US" sz="2000" dirty="0"/>
          </a:p>
        </p:txBody>
      </p:sp>
      <p:sp>
        <p:nvSpPr>
          <p:cNvPr id="4" name="Slide Number Placeholder 3"/>
          <p:cNvSpPr>
            <a:spLocks noGrp="1"/>
          </p:cNvSpPr>
          <p:nvPr>
            <p:ph type="sldNum" sz="quarter" idx="10"/>
          </p:nvPr>
        </p:nvSpPr>
        <p:spPr/>
        <p:txBody>
          <a:bodyPr/>
          <a:lstStyle/>
          <a:p>
            <a:pPr>
              <a:defRPr/>
            </a:pPr>
            <a:fld id="{C03EF428-CDC8-4F7A-BAE8-5FA134E3D3D4}" type="slidenum">
              <a:rPr lang="en-US" smtClean="0"/>
              <a:pPr>
                <a:defRPr/>
              </a:pPr>
              <a:t>29</a:t>
            </a:fld>
            <a:endParaRPr lang="en-US"/>
          </a:p>
        </p:txBody>
      </p:sp>
    </p:spTree>
    <p:extLst>
      <p:ext uri="{BB962C8B-B14F-4D97-AF65-F5344CB8AC3E}">
        <p14:creationId xmlns:p14="http://schemas.microsoft.com/office/powerpoint/2010/main" val="3846874388"/>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Service Management Header Context</a:t>
            </a:r>
            <a:endParaRPr lang="en-US" sz="2400" dirty="0"/>
          </a:p>
        </p:txBody>
      </p:sp>
      <p:sp>
        <p:nvSpPr>
          <p:cNvPr id="3" name="Content Placeholder 2"/>
          <p:cNvSpPr>
            <a:spLocks noGrp="1"/>
          </p:cNvSpPr>
          <p:nvPr>
            <p:ph idx="1"/>
          </p:nvPr>
        </p:nvSpPr>
        <p:spPr>
          <a:xfrm>
            <a:off x="207962" y="989013"/>
            <a:ext cx="8374063" cy="1449387"/>
          </a:xfrm>
        </p:spPr>
        <p:txBody>
          <a:bodyPr/>
          <a:lstStyle/>
          <a:p>
            <a:r>
              <a:rPr lang="en-US" sz="1800" dirty="0" smtClean="0"/>
              <a:t>The work described in this presentation will eventually have to be integrated into the Service Management Header, but that has not yet been done</a:t>
            </a:r>
          </a:p>
          <a:p>
            <a:pPr lvl="1"/>
            <a:r>
              <a:rPr lang="en-US" sz="1600" dirty="0" smtClean="0"/>
              <a:t>The diagram below is the top of a strawman class diagram generated by Marcin Gnat</a:t>
            </a:r>
            <a:endParaRPr lang="en-US" sz="1600" dirty="0"/>
          </a:p>
        </p:txBody>
      </p:sp>
      <p:sp>
        <p:nvSpPr>
          <p:cNvPr id="4" name="Slide Number Placeholder 3"/>
          <p:cNvSpPr>
            <a:spLocks noGrp="1"/>
          </p:cNvSpPr>
          <p:nvPr>
            <p:ph type="sldNum" sz="quarter" idx="10"/>
          </p:nvPr>
        </p:nvSpPr>
        <p:spPr/>
        <p:txBody>
          <a:bodyPr/>
          <a:lstStyle/>
          <a:p>
            <a:pPr>
              <a:defRPr/>
            </a:pPr>
            <a:fld id="{C03EF428-CDC8-4F7A-BAE8-5FA134E3D3D4}" type="slidenum">
              <a:rPr lang="en-US" smtClean="0"/>
              <a:pPr>
                <a:defRPr/>
              </a:pPr>
              <a:t>3</a:t>
            </a:fld>
            <a:endParaRPr lang="en-US"/>
          </a:p>
        </p:txBody>
      </p:sp>
      <p:grpSp>
        <p:nvGrpSpPr>
          <p:cNvPr id="10" name="Group 9"/>
          <p:cNvGrpSpPr/>
          <p:nvPr/>
        </p:nvGrpSpPr>
        <p:grpSpPr>
          <a:xfrm>
            <a:off x="1190625" y="2914650"/>
            <a:ext cx="7753350" cy="3505200"/>
            <a:chOff x="1190625" y="2914650"/>
            <a:chExt cx="7753350" cy="350520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9700" y="2914650"/>
              <a:ext cx="6438900" cy="3276600"/>
            </a:xfrm>
            <a:prstGeom prst="rect">
              <a:avLst/>
            </a:prstGeom>
          </p:spPr>
        </p:pic>
        <p:sp>
          <p:nvSpPr>
            <p:cNvPr id="7" name="Rectangle 6"/>
            <p:cNvSpPr/>
            <p:nvPr/>
          </p:nvSpPr>
          <p:spPr bwMode="auto">
            <a:xfrm>
              <a:off x="1190625" y="5610225"/>
              <a:ext cx="2895600" cy="809625"/>
            </a:xfrm>
            <a:prstGeom prst="rect">
              <a:avLst/>
            </a:prstGeom>
            <a:solidFill>
              <a:srgbClr val="FFFFFF"/>
            </a:solidFill>
            <a:ln w="12700"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Arial" charset="0"/>
              </a:endParaRPr>
            </a:p>
          </p:txBody>
        </p:sp>
        <p:sp>
          <p:nvSpPr>
            <p:cNvPr id="8" name="Rectangle 7"/>
            <p:cNvSpPr/>
            <p:nvPr/>
          </p:nvSpPr>
          <p:spPr bwMode="auto">
            <a:xfrm>
              <a:off x="6048375" y="5495925"/>
              <a:ext cx="2895600" cy="809625"/>
            </a:xfrm>
            <a:prstGeom prst="rect">
              <a:avLst/>
            </a:prstGeom>
            <a:solidFill>
              <a:srgbClr val="FFFFFF"/>
            </a:solidFill>
            <a:ln w="12700"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Arial" charset="0"/>
              </a:endParaRPr>
            </a:p>
          </p:txBody>
        </p:sp>
        <p:sp>
          <p:nvSpPr>
            <p:cNvPr id="9" name="Rectangle 8"/>
            <p:cNvSpPr/>
            <p:nvPr/>
          </p:nvSpPr>
          <p:spPr bwMode="auto">
            <a:xfrm>
              <a:off x="4333875" y="6076951"/>
              <a:ext cx="1209675" cy="209550"/>
            </a:xfrm>
            <a:prstGeom prst="rect">
              <a:avLst/>
            </a:prstGeom>
            <a:solidFill>
              <a:srgbClr val="FFFFFF"/>
            </a:solidFill>
            <a:ln w="12700"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Arial" charset="0"/>
              </a:endParaRPr>
            </a:p>
          </p:txBody>
        </p:sp>
      </p:grpSp>
    </p:spTree>
    <p:extLst>
      <p:ext uri="{BB962C8B-B14F-4D97-AF65-F5344CB8AC3E}">
        <p14:creationId xmlns:p14="http://schemas.microsoft.com/office/powerpoint/2010/main" val="3019403540"/>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234" y="1076325"/>
            <a:ext cx="5071670" cy="5695950"/>
          </a:xfrm>
          <a:prstGeom prst="rect">
            <a:avLst/>
          </a:prstGeom>
        </p:spPr>
      </p:pic>
      <p:sp>
        <p:nvSpPr>
          <p:cNvPr id="2" name="Title 1"/>
          <p:cNvSpPr>
            <a:spLocks noGrp="1"/>
          </p:cNvSpPr>
          <p:nvPr>
            <p:ph type="title"/>
          </p:nvPr>
        </p:nvSpPr>
        <p:spPr>
          <a:xfrm>
            <a:off x="0" y="260350"/>
            <a:ext cx="7324725" cy="611188"/>
          </a:xfrm>
        </p:spPr>
        <p:txBody>
          <a:bodyPr/>
          <a:lstStyle/>
          <a:p>
            <a:r>
              <a:rPr lang="en-US" sz="2400" dirty="0" smtClean="0"/>
              <a:t>Combine Forward and Return Service Configuration Profile</a:t>
            </a:r>
            <a:endParaRPr lang="en-US" sz="2400" dirty="0"/>
          </a:p>
        </p:txBody>
      </p:sp>
      <p:sp>
        <p:nvSpPr>
          <p:cNvPr id="4" name="Slide Number Placeholder 3"/>
          <p:cNvSpPr>
            <a:spLocks noGrp="1"/>
          </p:cNvSpPr>
          <p:nvPr>
            <p:ph type="sldNum" sz="quarter" idx="10"/>
          </p:nvPr>
        </p:nvSpPr>
        <p:spPr/>
        <p:txBody>
          <a:bodyPr/>
          <a:lstStyle/>
          <a:p>
            <a:pPr>
              <a:defRPr/>
            </a:pPr>
            <a:fld id="{C03EF428-CDC8-4F7A-BAE8-5FA134E3D3D4}" type="slidenum">
              <a:rPr lang="en-US" smtClean="0"/>
              <a:pPr>
                <a:defRPr/>
              </a:pPr>
              <a:t>30</a:t>
            </a:fld>
            <a:endParaRPr lang="en-US"/>
          </a:p>
        </p:txBody>
      </p:sp>
      <p:sp>
        <p:nvSpPr>
          <p:cNvPr id="7" name="Multiply 6"/>
          <p:cNvSpPr/>
          <p:nvPr/>
        </p:nvSpPr>
        <p:spPr bwMode="auto">
          <a:xfrm>
            <a:off x="5276850" y="1905000"/>
            <a:ext cx="1066800" cy="971550"/>
          </a:xfrm>
          <a:prstGeom prst="mathMultiply">
            <a:avLst/>
          </a:prstGeom>
          <a:solidFill>
            <a:srgbClr val="4899FF">
              <a:alpha val="50000"/>
            </a:srgbClr>
          </a:solid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Arial" charset="0"/>
            </a:endParaRPr>
          </a:p>
        </p:txBody>
      </p:sp>
      <p:sp>
        <p:nvSpPr>
          <p:cNvPr id="9" name="Line Callout 1 8"/>
          <p:cNvSpPr/>
          <p:nvPr/>
        </p:nvSpPr>
        <p:spPr bwMode="auto">
          <a:xfrm>
            <a:off x="6181722" y="1171575"/>
            <a:ext cx="2771777" cy="895350"/>
          </a:xfrm>
          <a:prstGeom prst="borderCallout1">
            <a:avLst>
              <a:gd name="adj1" fmla="val 30344"/>
              <a:gd name="adj2" fmla="val -4809"/>
              <a:gd name="adj3" fmla="val 110700"/>
              <a:gd name="adj4" fmla="val -35327"/>
            </a:avLst>
          </a:prstGeom>
          <a:no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200" dirty="0" err="1" smtClean="0">
                <a:solidFill>
                  <a:schemeClr val="tx1"/>
                </a:solidFill>
              </a:rPr>
              <a:t>isAlias</a:t>
            </a:r>
            <a:r>
              <a:rPr lang="en-US" sz="1200" dirty="0" smtClean="0">
                <a:solidFill>
                  <a:schemeClr val="tx1"/>
                </a:solidFill>
              </a:rPr>
              <a:t> = true requires </a:t>
            </a:r>
            <a:r>
              <a:rPr kumimoji="0" lang="en-US" sz="1200" b="0" i="0" u="none" strike="noStrike" cap="none" normalizeH="0" baseline="0" dirty="0" smtClean="0">
                <a:ln>
                  <a:noFill/>
                </a:ln>
                <a:solidFill>
                  <a:schemeClr val="tx1"/>
                </a:solidFill>
                <a:effectLst/>
                <a:latin typeface="Arial" charset="0"/>
              </a:rPr>
              <a:t>that this </a:t>
            </a:r>
          </a:p>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err="1" smtClean="0">
                <a:ln>
                  <a:noFill/>
                </a:ln>
                <a:solidFill>
                  <a:schemeClr val="tx1"/>
                </a:solidFill>
                <a:effectLst/>
                <a:latin typeface="Arial" charset="0"/>
              </a:rPr>
              <a:t>Config</a:t>
            </a:r>
            <a:r>
              <a:rPr kumimoji="0" lang="en-US" sz="1200" b="0" i="0" u="none" strike="noStrike" cap="none" normalizeH="0" baseline="0" dirty="0" smtClean="0">
                <a:ln>
                  <a:noFill/>
                </a:ln>
                <a:solidFill>
                  <a:schemeClr val="tx1"/>
                </a:solidFill>
                <a:effectLst/>
                <a:latin typeface="Arial" charset="0"/>
              </a:rPr>
              <a:t> Profile be used in conjunction </a:t>
            </a:r>
          </a:p>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with a </a:t>
            </a:r>
            <a:r>
              <a:rPr kumimoji="0" lang="en-US" sz="1200" b="0" i="0" u="none" strike="noStrike" cap="none" normalizeH="0" baseline="0" dirty="0" err="1" smtClean="0">
                <a:ln>
                  <a:noFill/>
                </a:ln>
                <a:solidFill>
                  <a:schemeClr val="tx1"/>
                </a:solidFill>
                <a:effectLst/>
                <a:latin typeface="Arial" charset="0"/>
              </a:rPr>
              <a:t>Config</a:t>
            </a:r>
            <a:r>
              <a:rPr kumimoji="0" lang="en-US" sz="1200" b="0" i="0" u="none" strike="noStrike" cap="none" normalizeH="0" baseline="0" dirty="0" smtClean="0">
                <a:ln>
                  <a:noFill/>
                </a:ln>
                <a:solidFill>
                  <a:schemeClr val="tx1"/>
                </a:solidFill>
                <a:effectLst/>
                <a:latin typeface="Arial" charset="0"/>
              </a:rPr>
              <a:t> Profile that specifies</a:t>
            </a:r>
            <a:r>
              <a:rPr kumimoji="0" lang="en-US" sz="1200" b="0" i="0" u="none" strike="noStrike" cap="none" normalizeH="0" dirty="0" smtClean="0">
                <a:ln>
                  <a:noFill/>
                </a:ln>
                <a:solidFill>
                  <a:schemeClr val="tx1"/>
                </a:solidFill>
                <a:effectLst/>
                <a:latin typeface="Arial" charset="0"/>
              </a:rPr>
              <a:t> </a:t>
            </a:r>
          </a:p>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dirty="0" smtClean="0">
                <a:ln>
                  <a:noFill/>
                </a:ln>
                <a:solidFill>
                  <a:schemeClr val="tx1"/>
                </a:solidFill>
                <a:effectLst/>
                <a:latin typeface="Arial" charset="0"/>
              </a:rPr>
              <a:t>the Antenna FR configuration</a:t>
            </a:r>
            <a:endParaRPr kumimoji="0" lang="en-US" sz="1200" b="0" i="0" u="none" strike="noStrike" cap="none" normalizeH="0" baseline="0" dirty="0" smtClean="0">
              <a:ln>
                <a:noFill/>
              </a:ln>
              <a:solidFill>
                <a:schemeClr val="tx1"/>
              </a:solidFill>
              <a:effectLst/>
              <a:latin typeface="Arial" charset="0"/>
            </a:endParaRPr>
          </a:p>
        </p:txBody>
      </p:sp>
      <p:sp>
        <p:nvSpPr>
          <p:cNvPr id="10" name="Line Callout 1 9"/>
          <p:cNvSpPr/>
          <p:nvPr/>
        </p:nvSpPr>
        <p:spPr bwMode="auto">
          <a:xfrm>
            <a:off x="6324597" y="2638425"/>
            <a:ext cx="2552703" cy="581025"/>
          </a:xfrm>
          <a:prstGeom prst="borderCallout1">
            <a:avLst>
              <a:gd name="adj1" fmla="val 30344"/>
              <a:gd name="adj2" fmla="val -4809"/>
              <a:gd name="adj3" fmla="val 4317"/>
              <a:gd name="adj4" fmla="val -10545"/>
            </a:avLst>
          </a:prstGeom>
          <a:no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200" dirty="0" err="1" smtClean="0">
                <a:solidFill>
                  <a:schemeClr val="tx1"/>
                </a:solidFill>
              </a:rPr>
              <a:t>isAlias</a:t>
            </a:r>
            <a:r>
              <a:rPr lang="en-US" sz="1200" dirty="0" smtClean="0">
                <a:solidFill>
                  <a:schemeClr val="tx1"/>
                </a:solidFill>
              </a:rPr>
              <a:t> = true indicates that these</a:t>
            </a:r>
          </a:p>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parameters are ignored</a:t>
            </a:r>
          </a:p>
        </p:txBody>
      </p:sp>
    </p:spTree>
    <p:extLst>
      <p:ext uri="{BB962C8B-B14F-4D97-AF65-F5344CB8AC3E}">
        <p14:creationId xmlns:p14="http://schemas.microsoft.com/office/powerpoint/2010/main" val="3523461460"/>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03EF428-CDC8-4F7A-BAE8-5FA134E3D3D4}" type="slidenum">
              <a:rPr lang="en-US" smtClean="0"/>
              <a:pPr>
                <a:defRPr/>
              </a:pPr>
              <a:t>31</a:t>
            </a:fld>
            <a:endParaRPr lang="en-US"/>
          </a:p>
        </p:txBody>
      </p:sp>
      <p:sp>
        <p:nvSpPr>
          <p:cNvPr id="5" name="Title 1"/>
          <p:cNvSpPr>
            <a:spLocks noGrp="1"/>
          </p:cNvSpPr>
          <p:nvPr>
            <p:ph type="title"/>
          </p:nvPr>
        </p:nvSpPr>
        <p:spPr>
          <a:xfrm>
            <a:off x="0" y="260350"/>
            <a:ext cx="7324725" cy="611188"/>
          </a:xfrm>
        </p:spPr>
        <p:txBody>
          <a:bodyPr/>
          <a:lstStyle/>
          <a:p>
            <a:r>
              <a:rPr lang="en-US" sz="2400" dirty="0" smtClean="0"/>
              <a:t>Service Package Using the Combined Forward and Return Service Configuration Profile</a:t>
            </a:r>
            <a:endParaRPr lang="en-US" sz="24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125" y="1133118"/>
            <a:ext cx="6904896" cy="5524856"/>
          </a:xfrm>
          <a:prstGeom prst="rect">
            <a:avLst/>
          </a:prstGeom>
        </p:spPr>
      </p:pic>
      <p:sp>
        <p:nvSpPr>
          <p:cNvPr id="7" name="TextBox 6"/>
          <p:cNvSpPr txBox="1"/>
          <p:nvPr/>
        </p:nvSpPr>
        <p:spPr>
          <a:xfrm>
            <a:off x="200025" y="5400675"/>
            <a:ext cx="3257623" cy="1169551"/>
          </a:xfrm>
          <a:prstGeom prst="rect">
            <a:avLst/>
          </a:prstGeom>
          <a:noFill/>
        </p:spPr>
        <p:txBody>
          <a:bodyPr wrap="none" rtlCol="0">
            <a:spAutoFit/>
          </a:bodyPr>
          <a:lstStyle/>
          <a:p>
            <a:r>
              <a:rPr lang="en-US" sz="1400" dirty="0" smtClean="0">
                <a:solidFill>
                  <a:schemeClr val="tx1"/>
                </a:solidFill>
              </a:rPr>
              <a:t>When the combined Configuration </a:t>
            </a:r>
          </a:p>
          <a:p>
            <a:r>
              <a:rPr lang="en-US" sz="1400" dirty="0" smtClean="0">
                <a:solidFill>
                  <a:schemeClr val="tx1"/>
                </a:solidFill>
              </a:rPr>
              <a:t>Profile is used in a Service Package, </a:t>
            </a:r>
          </a:p>
          <a:p>
            <a:r>
              <a:rPr lang="en-US" sz="1400" dirty="0" smtClean="0">
                <a:solidFill>
                  <a:schemeClr val="tx1"/>
                </a:solidFill>
              </a:rPr>
              <a:t>both services have the same start and </a:t>
            </a:r>
          </a:p>
          <a:p>
            <a:r>
              <a:rPr lang="en-US" sz="1400" dirty="0" smtClean="0">
                <a:solidFill>
                  <a:schemeClr val="tx1"/>
                </a:solidFill>
              </a:rPr>
              <a:t>stop time offsets  (concurrent with </a:t>
            </a:r>
          </a:p>
          <a:p>
            <a:r>
              <a:rPr lang="en-US" sz="1400" dirty="0" smtClean="0">
                <a:solidFill>
                  <a:schemeClr val="tx1"/>
                </a:solidFill>
              </a:rPr>
              <a:t>Service Package times)</a:t>
            </a:r>
            <a:endParaRPr lang="en-US" sz="1400" dirty="0">
              <a:solidFill>
                <a:schemeClr val="tx1"/>
              </a:solidFill>
            </a:endParaRPr>
          </a:p>
        </p:txBody>
      </p:sp>
      <p:sp>
        <p:nvSpPr>
          <p:cNvPr id="8" name="Multiply 7"/>
          <p:cNvSpPr/>
          <p:nvPr/>
        </p:nvSpPr>
        <p:spPr bwMode="auto">
          <a:xfrm>
            <a:off x="6581775" y="1924050"/>
            <a:ext cx="1066800" cy="971550"/>
          </a:xfrm>
          <a:prstGeom prst="mathMultiply">
            <a:avLst/>
          </a:prstGeom>
          <a:solidFill>
            <a:srgbClr val="4899FF">
              <a:alpha val="50000"/>
            </a:srgbClr>
          </a:solid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Arial" charset="0"/>
            </a:endParaRPr>
          </a:p>
        </p:txBody>
      </p:sp>
      <p:sp>
        <p:nvSpPr>
          <p:cNvPr id="9" name="Line Callout 1 8"/>
          <p:cNvSpPr/>
          <p:nvPr/>
        </p:nvSpPr>
        <p:spPr bwMode="auto">
          <a:xfrm>
            <a:off x="304800" y="3971925"/>
            <a:ext cx="1866900" cy="504825"/>
          </a:xfrm>
          <a:prstGeom prst="borderCallout1">
            <a:avLst>
              <a:gd name="adj1" fmla="val -22946"/>
              <a:gd name="adj2" fmla="val 20714"/>
              <a:gd name="adj3" fmla="val -58684"/>
              <a:gd name="adj4" fmla="val 40847"/>
            </a:avLst>
          </a:prstGeom>
          <a:no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Only </a:t>
            </a:r>
            <a:r>
              <a:rPr kumimoji="0" lang="en-US" sz="1200" b="0" i="0" u="none" strike="noStrike" cap="none" normalizeH="0" baseline="0" dirty="0" err="1" smtClean="0">
                <a:ln>
                  <a:noFill/>
                </a:ln>
                <a:solidFill>
                  <a:schemeClr val="tx1"/>
                </a:solidFill>
                <a:effectLst/>
                <a:latin typeface="Arial" charset="0"/>
              </a:rPr>
              <a:t>respecification</a:t>
            </a:r>
            <a:r>
              <a:rPr kumimoji="0" lang="en-US" sz="1200" b="0" i="0" u="none" strike="noStrike" cap="none" normalizeH="0" dirty="0" smtClean="0">
                <a:ln>
                  <a:noFill/>
                </a:ln>
                <a:solidFill>
                  <a:schemeClr val="tx1"/>
                </a:solidFill>
                <a:effectLst/>
                <a:latin typeface="Arial" charset="0"/>
              </a:rPr>
              <a:t> is to </a:t>
            </a:r>
          </a:p>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dirty="0" smtClean="0">
                <a:ln>
                  <a:noFill/>
                </a:ln>
                <a:solidFill>
                  <a:schemeClr val="tx1"/>
                </a:solidFill>
                <a:effectLst/>
                <a:latin typeface="Arial" charset="0"/>
              </a:rPr>
              <a:t>disable 3</a:t>
            </a:r>
            <a:r>
              <a:rPr kumimoji="0" lang="en-US" sz="1200" b="0" i="0" u="none" strike="noStrike" cap="none" normalizeH="0" baseline="30000" dirty="0" smtClean="0">
                <a:ln>
                  <a:noFill/>
                </a:ln>
                <a:solidFill>
                  <a:schemeClr val="tx1"/>
                </a:solidFill>
                <a:effectLst/>
                <a:latin typeface="Arial" charset="0"/>
              </a:rPr>
              <a:t>rd</a:t>
            </a:r>
            <a:r>
              <a:rPr kumimoji="0" lang="en-US" sz="1200" b="0" i="0" u="none" strike="noStrike" cap="none" normalizeH="0" dirty="0" smtClean="0">
                <a:ln>
                  <a:noFill/>
                </a:ln>
                <a:solidFill>
                  <a:schemeClr val="tx1"/>
                </a:solidFill>
                <a:effectLst/>
                <a:latin typeface="Arial" charset="0"/>
              </a:rPr>
              <a:t> RAF instance </a:t>
            </a:r>
            <a:endParaRPr kumimoji="0" lang="en-US" sz="12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3781319157"/>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350"/>
            <a:ext cx="7239000" cy="611188"/>
          </a:xfrm>
        </p:spPr>
        <p:txBody>
          <a:bodyPr/>
          <a:lstStyle/>
          <a:p>
            <a:r>
              <a:rPr lang="en-US" sz="2400" dirty="0" smtClean="0"/>
              <a:t>Multi-Service Configuration Profiles vs. Multiple Single Service Configuration Profiles</a:t>
            </a:r>
            <a:endParaRPr lang="en-US" sz="2400" dirty="0"/>
          </a:p>
        </p:txBody>
      </p:sp>
      <p:sp>
        <p:nvSpPr>
          <p:cNvPr id="3" name="Content Placeholder 2"/>
          <p:cNvSpPr>
            <a:spLocks noGrp="1"/>
          </p:cNvSpPr>
          <p:nvPr>
            <p:ph idx="1"/>
          </p:nvPr>
        </p:nvSpPr>
        <p:spPr>
          <a:xfrm>
            <a:off x="160337" y="931863"/>
            <a:ext cx="8421688" cy="5516562"/>
          </a:xfrm>
        </p:spPr>
        <p:txBody>
          <a:bodyPr/>
          <a:lstStyle/>
          <a:p>
            <a:r>
              <a:rPr lang="en-US" sz="2000" dirty="0" smtClean="0"/>
              <a:t>Multi-service configuration profiles</a:t>
            </a:r>
          </a:p>
          <a:p>
            <a:pPr lvl="1"/>
            <a:r>
              <a:rPr lang="en-US" sz="1800" dirty="0" smtClean="0"/>
              <a:t>Advantages</a:t>
            </a:r>
          </a:p>
          <a:p>
            <a:pPr lvl="2"/>
            <a:r>
              <a:rPr lang="en-US" sz="1600" dirty="0" smtClean="0"/>
              <a:t>Inter-service relationship information is internal to the configuration profile</a:t>
            </a:r>
          </a:p>
          <a:p>
            <a:pPr lvl="2"/>
            <a:r>
              <a:rPr lang="en-US" sz="1600" dirty="0" smtClean="0"/>
              <a:t>Routinely-used groups of services called in with only one reference</a:t>
            </a:r>
          </a:p>
          <a:p>
            <a:pPr lvl="1"/>
            <a:r>
              <a:rPr lang="en-US" sz="1800" dirty="0" smtClean="0"/>
              <a:t>Disadvantages</a:t>
            </a:r>
          </a:p>
          <a:p>
            <a:pPr lvl="2"/>
            <a:r>
              <a:rPr lang="en-US" sz="1600" dirty="0" smtClean="0"/>
              <a:t>All services in </a:t>
            </a:r>
            <a:r>
              <a:rPr lang="en-US" sz="1600" dirty="0" err="1" smtClean="0"/>
              <a:t>config</a:t>
            </a:r>
            <a:r>
              <a:rPr lang="en-US" sz="1600" dirty="0" smtClean="0"/>
              <a:t> profile share the same offsets</a:t>
            </a:r>
          </a:p>
          <a:p>
            <a:pPr lvl="2"/>
            <a:r>
              <a:rPr lang="en-US" sz="1600" dirty="0" smtClean="0"/>
              <a:t>The same Service Profile has to be repeated in each Configuration Profile that uses it</a:t>
            </a:r>
          </a:p>
          <a:p>
            <a:r>
              <a:rPr lang="en-US" sz="2000" dirty="0" smtClean="0"/>
              <a:t>Multiple single-service configuration profiles</a:t>
            </a:r>
          </a:p>
          <a:p>
            <a:pPr lvl="1"/>
            <a:r>
              <a:rPr lang="en-US" sz="1800" dirty="0" smtClean="0"/>
              <a:t>Advantages</a:t>
            </a:r>
          </a:p>
          <a:p>
            <a:pPr lvl="2"/>
            <a:r>
              <a:rPr lang="en-US" sz="1600" dirty="0" smtClean="0"/>
              <a:t>Each service can have its own timing offsets</a:t>
            </a:r>
          </a:p>
          <a:p>
            <a:pPr lvl="2"/>
            <a:r>
              <a:rPr lang="en-US" sz="1600" dirty="0" smtClean="0"/>
              <a:t>Unique Service Profiles need to be created only once each</a:t>
            </a:r>
          </a:p>
          <a:p>
            <a:pPr lvl="1"/>
            <a:r>
              <a:rPr lang="en-US" sz="1800" dirty="0" smtClean="0"/>
              <a:t>Disadvantages</a:t>
            </a:r>
          </a:p>
          <a:p>
            <a:pPr lvl="2"/>
            <a:r>
              <a:rPr lang="en-US" sz="1600" dirty="0"/>
              <a:t>Inter-service relationship info may have to be “wired up” by Service Package Request</a:t>
            </a:r>
          </a:p>
          <a:p>
            <a:pPr lvl="3"/>
            <a:r>
              <a:rPr lang="en-US" sz="1400" dirty="0"/>
              <a:t>Possible mitigation: default connections that are only re-</a:t>
            </a:r>
            <a:r>
              <a:rPr lang="en-US" sz="1400" dirty="0" err="1"/>
              <a:t>specfied</a:t>
            </a:r>
            <a:r>
              <a:rPr lang="en-US" sz="1400" dirty="0"/>
              <a:t> if needed</a:t>
            </a:r>
          </a:p>
          <a:p>
            <a:pPr lvl="1"/>
            <a:endParaRPr lang="en-US" sz="1800" dirty="0"/>
          </a:p>
        </p:txBody>
      </p:sp>
      <p:sp>
        <p:nvSpPr>
          <p:cNvPr id="4" name="Slide Number Placeholder 3"/>
          <p:cNvSpPr>
            <a:spLocks noGrp="1"/>
          </p:cNvSpPr>
          <p:nvPr>
            <p:ph type="sldNum" sz="quarter" idx="10"/>
          </p:nvPr>
        </p:nvSpPr>
        <p:spPr/>
        <p:txBody>
          <a:bodyPr/>
          <a:lstStyle/>
          <a:p>
            <a:pPr>
              <a:defRPr/>
            </a:pPr>
            <a:fld id="{C03EF428-CDC8-4F7A-BAE8-5FA134E3D3D4}" type="slidenum">
              <a:rPr lang="en-US" smtClean="0"/>
              <a:pPr>
                <a:defRPr/>
              </a:pPr>
              <a:t>32</a:t>
            </a:fld>
            <a:endParaRPr lang="en-US"/>
          </a:p>
        </p:txBody>
      </p:sp>
    </p:spTree>
    <p:extLst>
      <p:ext uri="{BB962C8B-B14F-4D97-AF65-F5344CB8AC3E}">
        <p14:creationId xmlns:p14="http://schemas.microsoft.com/office/powerpoint/2010/main" val="865093955"/>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a:t>
            </a:r>
            <a:endParaRPr lang="en-US" dirty="0"/>
          </a:p>
        </p:txBody>
      </p:sp>
      <p:sp>
        <p:nvSpPr>
          <p:cNvPr id="4" name="Slide Number Placeholder 3"/>
          <p:cNvSpPr>
            <a:spLocks noGrp="1"/>
          </p:cNvSpPr>
          <p:nvPr>
            <p:ph type="sldNum" sz="quarter" idx="10"/>
          </p:nvPr>
        </p:nvSpPr>
        <p:spPr/>
        <p:txBody>
          <a:bodyPr/>
          <a:lstStyle/>
          <a:p>
            <a:pPr>
              <a:defRPr/>
            </a:pPr>
            <a:fld id="{C03EF428-CDC8-4F7A-BAE8-5FA134E3D3D4}" type="slidenum">
              <a:rPr lang="en-US" smtClean="0"/>
              <a:pPr>
                <a:defRPr/>
              </a:pPr>
              <a:t>33</a:t>
            </a:fld>
            <a:endParaRPr lang="en-US"/>
          </a:p>
        </p:txBody>
      </p:sp>
    </p:spTree>
    <p:extLst>
      <p:ext uri="{BB962C8B-B14F-4D97-AF65-F5344CB8AC3E}">
        <p14:creationId xmlns:p14="http://schemas.microsoft.com/office/powerpoint/2010/main" val="2010507053"/>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350"/>
            <a:ext cx="6943725" cy="611188"/>
          </a:xfrm>
        </p:spPr>
        <p:txBody>
          <a:bodyPr/>
          <a:lstStyle/>
          <a:p>
            <a:r>
              <a:rPr lang="en-US" sz="2400" dirty="0" smtClean="0"/>
              <a:t>Current Baseline Space Link Service Profiles</a:t>
            </a:r>
            <a:endParaRPr lang="en-US" sz="2400" dirty="0"/>
          </a:p>
        </p:txBody>
      </p:sp>
      <p:sp>
        <p:nvSpPr>
          <p:cNvPr id="3" name="Content Placeholder 2"/>
          <p:cNvSpPr>
            <a:spLocks noGrp="1"/>
          </p:cNvSpPr>
          <p:nvPr>
            <p:ph idx="1"/>
          </p:nvPr>
        </p:nvSpPr>
        <p:spPr>
          <a:xfrm>
            <a:off x="265113" y="903287"/>
            <a:ext cx="8430154" cy="5621337"/>
          </a:xfrm>
        </p:spPr>
        <p:txBody>
          <a:bodyPr/>
          <a:lstStyle/>
          <a:p>
            <a:r>
              <a:rPr lang="en-US" sz="1600" dirty="0" smtClean="0"/>
              <a:t>8 Forward Communication Space Link Service Profiles</a:t>
            </a:r>
          </a:p>
          <a:p>
            <a:pPr lvl="1"/>
            <a:r>
              <a:rPr lang="en-US" sz="1400" dirty="0" smtClean="0"/>
              <a:t>Forward </a:t>
            </a:r>
            <a:r>
              <a:rPr lang="en-US" sz="1400" dirty="0" smtClean="0"/>
              <a:t>CLTU &gt; TELECOMMAND</a:t>
            </a:r>
            <a:endParaRPr lang="en-US" sz="1400" dirty="0" smtClean="0"/>
          </a:p>
          <a:p>
            <a:pPr lvl="1"/>
            <a:r>
              <a:rPr lang="en-US" sz="1400" dirty="0" smtClean="0"/>
              <a:t>Telecommand Real-Time </a:t>
            </a:r>
            <a:r>
              <a:rPr lang="en-US" sz="1400" dirty="0"/>
              <a:t>Multiplexed &gt; </a:t>
            </a:r>
            <a:r>
              <a:rPr lang="en-US" sz="1400" dirty="0" smtClean="0"/>
              <a:t>TELECOMMAND</a:t>
            </a:r>
            <a:endParaRPr lang="en-US" sz="1400" dirty="0" smtClean="0"/>
          </a:p>
          <a:p>
            <a:pPr lvl="1"/>
            <a:r>
              <a:rPr lang="en-US" sz="1400" dirty="0" smtClean="0"/>
              <a:t>Forward AOS </a:t>
            </a:r>
            <a:r>
              <a:rPr lang="en-US" sz="1400" dirty="0"/>
              <a:t>CADU &gt; TELECOMMAND</a:t>
            </a:r>
            <a:endParaRPr lang="en-US" sz="1400" dirty="0" smtClean="0"/>
          </a:p>
          <a:p>
            <a:pPr lvl="1"/>
            <a:r>
              <a:rPr lang="en-US" sz="1400" dirty="0" smtClean="0"/>
              <a:t>Forward AOS </a:t>
            </a:r>
            <a:r>
              <a:rPr lang="en-US" sz="1400" dirty="0"/>
              <a:t>Frame &gt; TELECOMMAND</a:t>
            </a:r>
            <a:endParaRPr lang="en-US" sz="1400" dirty="0" smtClean="0"/>
          </a:p>
          <a:p>
            <a:pPr lvl="1"/>
            <a:r>
              <a:rPr lang="en-US" sz="1400" dirty="0"/>
              <a:t>Forward AOS </a:t>
            </a:r>
            <a:r>
              <a:rPr lang="en-US" sz="1400" dirty="0"/>
              <a:t>Multiplexed &gt; TELECOMMAND</a:t>
            </a:r>
            <a:endParaRPr lang="en-US" sz="1400" dirty="0" smtClean="0"/>
          </a:p>
          <a:p>
            <a:pPr lvl="1"/>
            <a:r>
              <a:rPr lang="en-US" sz="1400" dirty="0" smtClean="0"/>
              <a:t>(Telecommand File Multiplexed</a:t>
            </a:r>
            <a:r>
              <a:rPr lang="en-US" sz="1400" dirty="0"/>
              <a:t>*) &gt; TELECOMMAND</a:t>
            </a:r>
            <a:endParaRPr lang="en-US" sz="1400" dirty="0"/>
          </a:p>
          <a:p>
            <a:pPr lvl="1"/>
            <a:r>
              <a:rPr lang="en-US" sz="1400" dirty="0" smtClean="0"/>
              <a:t>(Forward AOS File Multiplexed</a:t>
            </a:r>
            <a:r>
              <a:rPr lang="en-US" sz="1400" dirty="0"/>
              <a:t>*) &gt; TELECOMMAND</a:t>
            </a:r>
            <a:endParaRPr lang="en-US" sz="1400" dirty="0" smtClean="0"/>
          </a:p>
          <a:p>
            <a:pPr lvl="1"/>
            <a:r>
              <a:rPr lang="en-US" sz="1400" dirty="0" smtClean="0"/>
              <a:t>(Forward CLTU with ROCF</a:t>
            </a:r>
            <a:r>
              <a:rPr lang="en-US" sz="1400" dirty="0"/>
              <a:t>*) &gt; TELECOMMAND</a:t>
            </a:r>
            <a:endParaRPr lang="en-US" sz="1400" dirty="0" smtClean="0"/>
          </a:p>
          <a:p>
            <a:r>
              <a:rPr lang="en-US" sz="1600" dirty="0" smtClean="0"/>
              <a:t>5 Return Communication Space Link Service Profiles</a:t>
            </a:r>
          </a:p>
          <a:p>
            <a:pPr lvl="1"/>
            <a:r>
              <a:rPr lang="en-US" sz="1400" dirty="0" smtClean="0"/>
              <a:t>Return Online Real-Time </a:t>
            </a:r>
            <a:r>
              <a:rPr lang="en-US" sz="1400" dirty="0" smtClean="0"/>
              <a:t>Communication &gt; TELEMETRY, OFFLINE-TM-RECORDING</a:t>
            </a:r>
            <a:endParaRPr lang="en-US" sz="1400" dirty="0" smtClean="0"/>
          </a:p>
          <a:p>
            <a:pPr lvl="1"/>
            <a:r>
              <a:rPr lang="en-US" sz="1400" dirty="0" smtClean="0"/>
              <a:t>Offline </a:t>
            </a:r>
            <a:r>
              <a:rPr lang="en-US" sz="1400" dirty="0" smtClean="0"/>
              <a:t>Return All Frames </a:t>
            </a:r>
            <a:r>
              <a:rPr lang="en-US" sz="1400" dirty="0"/>
              <a:t>Delivery &gt; </a:t>
            </a:r>
            <a:r>
              <a:rPr lang="en-US" sz="1400" dirty="0" smtClean="0"/>
              <a:t>OFFLINE-TM-PROVISION</a:t>
            </a:r>
            <a:endParaRPr lang="en-US" sz="1400" dirty="0" smtClean="0"/>
          </a:p>
          <a:p>
            <a:pPr lvl="1"/>
            <a:r>
              <a:rPr lang="en-US" sz="1400" dirty="0"/>
              <a:t>Offline Return </a:t>
            </a:r>
            <a:r>
              <a:rPr lang="en-US" sz="1400" dirty="0" smtClean="0"/>
              <a:t>Channel </a:t>
            </a:r>
            <a:r>
              <a:rPr lang="en-US" sz="1400" dirty="0"/>
              <a:t>Frames </a:t>
            </a:r>
            <a:r>
              <a:rPr lang="en-US" sz="1400" dirty="0"/>
              <a:t>Delivery &gt; OFFLINE-TM-PROVISION</a:t>
            </a:r>
          </a:p>
          <a:p>
            <a:pPr lvl="1"/>
            <a:r>
              <a:rPr lang="en-US" sz="1400" dirty="0" smtClean="0"/>
              <a:t>Return </a:t>
            </a:r>
            <a:r>
              <a:rPr lang="en-US" sz="1400" dirty="0"/>
              <a:t>Online File </a:t>
            </a:r>
            <a:r>
              <a:rPr lang="en-US" sz="1400" dirty="0" smtClean="0"/>
              <a:t>Communication** </a:t>
            </a:r>
            <a:r>
              <a:rPr lang="en-US" sz="1400" dirty="0"/>
              <a:t>&gt; </a:t>
            </a:r>
            <a:r>
              <a:rPr lang="en-US" sz="1400" dirty="0" smtClean="0"/>
              <a:t>TELEMETRY, OFFLINE-TM-RECORDING</a:t>
            </a:r>
            <a:endParaRPr lang="en-US" sz="1400" dirty="0"/>
          </a:p>
          <a:p>
            <a:pPr lvl="1"/>
            <a:r>
              <a:rPr lang="en-US" sz="1400" dirty="0" smtClean="0"/>
              <a:t>Offline </a:t>
            </a:r>
            <a:r>
              <a:rPr lang="en-US" sz="1400" dirty="0"/>
              <a:t>Return </a:t>
            </a:r>
            <a:r>
              <a:rPr lang="en-US" sz="1400" dirty="0" smtClean="0"/>
              <a:t>File Delivery</a:t>
            </a:r>
            <a:r>
              <a:rPr lang="en-US" sz="1400" dirty="0"/>
              <a:t>** </a:t>
            </a:r>
            <a:r>
              <a:rPr lang="en-US" sz="1400" dirty="0" smtClean="0"/>
              <a:t>&gt; OFFLINE-TM-PROVISION</a:t>
            </a:r>
            <a:endParaRPr lang="en-US" sz="1400" dirty="0"/>
          </a:p>
          <a:p>
            <a:r>
              <a:rPr lang="en-US" sz="1600" dirty="0" smtClean="0"/>
              <a:t>4 Radiometric Space Link Service Profiles</a:t>
            </a:r>
          </a:p>
          <a:p>
            <a:pPr lvl="1"/>
            <a:r>
              <a:rPr lang="en-US" sz="1400" dirty="0" smtClean="0"/>
              <a:t>Online Real-Time Tracking </a:t>
            </a:r>
            <a:r>
              <a:rPr lang="en-US" sz="1400" dirty="0" smtClean="0"/>
              <a:t>Data &gt; APA-AZ/EL, APA-X/Y, RANGING, DOPPLER</a:t>
            </a:r>
            <a:endParaRPr lang="en-US" sz="1400" dirty="0" smtClean="0"/>
          </a:p>
          <a:p>
            <a:pPr lvl="1"/>
            <a:r>
              <a:rPr lang="en-US" sz="1400" dirty="0" smtClean="0"/>
              <a:t>Online Delta-DOR Data </a:t>
            </a:r>
            <a:r>
              <a:rPr lang="en-US" sz="1400" dirty="0" smtClean="0"/>
              <a:t>Collection &gt; DELTADOR</a:t>
            </a:r>
            <a:endParaRPr lang="en-US" sz="1400" dirty="0" smtClean="0"/>
          </a:p>
          <a:p>
            <a:pPr lvl="1"/>
            <a:r>
              <a:rPr lang="en-US" sz="1400" dirty="0" smtClean="0"/>
              <a:t>Online Open Loop Data </a:t>
            </a:r>
            <a:r>
              <a:rPr lang="en-US" sz="1400" dirty="0" smtClean="0"/>
              <a:t>Collection &gt; RF-ONLY</a:t>
            </a:r>
            <a:endParaRPr lang="en-US" sz="1400" dirty="0" smtClean="0"/>
          </a:p>
          <a:p>
            <a:pPr lvl="1"/>
            <a:r>
              <a:rPr lang="en-US" sz="1400" dirty="0" smtClean="0"/>
              <a:t>Offline Real-Time Tracking Data </a:t>
            </a:r>
            <a:r>
              <a:rPr lang="en-US" sz="1400" dirty="0" smtClean="0"/>
              <a:t>Delivery &gt; </a:t>
            </a:r>
            <a:r>
              <a:rPr lang="en-US" sz="1400" dirty="0" smtClean="0">
                <a:solidFill>
                  <a:srgbClr val="FF0000"/>
                </a:solidFill>
              </a:rPr>
              <a:t>No service in the Simple Schedule</a:t>
            </a:r>
            <a:endParaRPr lang="en-US" sz="1400" dirty="0" smtClean="0">
              <a:solidFill>
                <a:srgbClr val="FF0000"/>
              </a:solidFill>
            </a:endParaRPr>
          </a:p>
          <a:p>
            <a:pPr lvl="1"/>
            <a:endParaRPr lang="en-US" sz="1400" dirty="0"/>
          </a:p>
        </p:txBody>
      </p:sp>
      <p:sp>
        <p:nvSpPr>
          <p:cNvPr id="4" name="Slide Number Placeholder 3"/>
          <p:cNvSpPr>
            <a:spLocks noGrp="1"/>
          </p:cNvSpPr>
          <p:nvPr>
            <p:ph type="sldNum" sz="quarter" idx="10"/>
          </p:nvPr>
        </p:nvSpPr>
        <p:spPr/>
        <p:txBody>
          <a:bodyPr/>
          <a:lstStyle/>
          <a:p>
            <a:pPr>
              <a:defRPr/>
            </a:pPr>
            <a:fld id="{C03EF428-CDC8-4F7A-BAE8-5FA134E3D3D4}" type="slidenum">
              <a:rPr lang="en-US" smtClean="0"/>
              <a:pPr>
                <a:defRPr/>
              </a:pPr>
              <a:t>34</a:t>
            </a:fld>
            <a:endParaRPr lang="en-US"/>
          </a:p>
        </p:txBody>
      </p:sp>
      <p:sp>
        <p:nvSpPr>
          <p:cNvPr id="5" name="TextBox 4"/>
          <p:cNvSpPr txBox="1"/>
          <p:nvPr/>
        </p:nvSpPr>
        <p:spPr>
          <a:xfrm>
            <a:off x="6544734" y="1641476"/>
            <a:ext cx="2201334" cy="1815882"/>
          </a:xfrm>
          <a:prstGeom prst="rect">
            <a:avLst/>
          </a:prstGeom>
          <a:noFill/>
        </p:spPr>
        <p:txBody>
          <a:bodyPr wrap="square" rtlCol="0">
            <a:spAutoFit/>
          </a:bodyPr>
          <a:lstStyle/>
          <a:p>
            <a:r>
              <a:rPr lang="en-US" sz="1400" dirty="0" smtClean="0">
                <a:solidFill>
                  <a:schemeClr val="tx1"/>
                </a:solidFill>
              </a:rPr>
              <a:t>*Services require capabilities that </a:t>
            </a:r>
            <a:r>
              <a:rPr lang="en-US" sz="1400" dirty="0" smtClean="0">
                <a:solidFill>
                  <a:schemeClr val="tx1"/>
                </a:solidFill>
              </a:rPr>
              <a:t>have </a:t>
            </a:r>
            <a:r>
              <a:rPr lang="en-US" sz="1400" dirty="0" smtClean="0">
                <a:solidFill>
                  <a:schemeClr val="tx1"/>
                </a:solidFill>
              </a:rPr>
              <a:t>not yet been specified</a:t>
            </a:r>
          </a:p>
          <a:p>
            <a:endParaRPr lang="en-US" sz="1400" dirty="0">
              <a:solidFill>
                <a:schemeClr val="tx1"/>
              </a:solidFill>
            </a:endParaRPr>
          </a:p>
          <a:p>
            <a:r>
              <a:rPr lang="en-US" sz="1400" dirty="0" smtClean="0">
                <a:solidFill>
                  <a:schemeClr val="tx1"/>
                </a:solidFill>
              </a:rPr>
              <a:t>**Offline Return File Delivery is also </a:t>
            </a:r>
            <a:r>
              <a:rPr lang="en-US" sz="1400" dirty="0" smtClean="0">
                <a:solidFill>
                  <a:schemeClr val="tx1"/>
                </a:solidFill>
              </a:rPr>
              <a:t>used </a:t>
            </a:r>
            <a:r>
              <a:rPr lang="en-US" sz="1400" dirty="0" smtClean="0">
                <a:solidFill>
                  <a:schemeClr val="tx1"/>
                </a:solidFill>
              </a:rPr>
              <a:t>for Delta-DOR and Open Loop </a:t>
            </a:r>
            <a:r>
              <a:rPr lang="en-US" sz="1400" dirty="0" smtClean="0">
                <a:solidFill>
                  <a:schemeClr val="tx1"/>
                </a:solidFill>
              </a:rPr>
              <a:t>data </a:t>
            </a:r>
            <a:r>
              <a:rPr lang="en-US" sz="1400" dirty="0" smtClean="0">
                <a:solidFill>
                  <a:schemeClr val="tx1"/>
                </a:solidFill>
              </a:rPr>
              <a:t>delivery</a:t>
            </a:r>
            <a:endParaRPr lang="en-US" sz="1400" dirty="0">
              <a:solidFill>
                <a:schemeClr val="tx1"/>
              </a:solidFill>
            </a:endParaRPr>
          </a:p>
        </p:txBody>
      </p:sp>
    </p:spTree>
    <p:extLst>
      <p:ext uri="{BB962C8B-B14F-4D97-AF65-F5344CB8AC3E}">
        <p14:creationId xmlns:p14="http://schemas.microsoft.com/office/powerpoint/2010/main" val="2942702533"/>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875" y="1226114"/>
            <a:ext cx="8686800" cy="5314111"/>
          </a:xfrm>
          <a:prstGeom prst="rect">
            <a:avLst/>
          </a:prstGeom>
        </p:spPr>
      </p:pic>
      <p:sp>
        <p:nvSpPr>
          <p:cNvPr id="4" name="Slide Number Placeholder 3"/>
          <p:cNvSpPr>
            <a:spLocks noGrp="1"/>
          </p:cNvSpPr>
          <p:nvPr>
            <p:ph type="sldNum" sz="quarter" idx="10"/>
          </p:nvPr>
        </p:nvSpPr>
        <p:spPr/>
        <p:txBody>
          <a:bodyPr/>
          <a:lstStyle/>
          <a:p>
            <a:pPr>
              <a:defRPr/>
            </a:pPr>
            <a:fld id="{C03EF428-CDC8-4F7A-BAE8-5FA134E3D3D4}" type="slidenum">
              <a:rPr lang="en-US" smtClean="0"/>
              <a:pPr>
                <a:defRPr/>
              </a:pPr>
              <a:t>35</a:t>
            </a:fld>
            <a:endParaRPr lang="en-US"/>
          </a:p>
        </p:txBody>
      </p:sp>
      <p:sp>
        <p:nvSpPr>
          <p:cNvPr id="5" name="Title 1"/>
          <p:cNvSpPr>
            <a:spLocks noGrp="1"/>
          </p:cNvSpPr>
          <p:nvPr>
            <p:ph type="title"/>
          </p:nvPr>
        </p:nvSpPr>
        <p:spPr>
          <a:xfrm>
            <a:off x="0" y="260350"/>
            <a:ext cx="7496175" cy="611188"/>
          </a:xfrm>
        </p:spPr>
        <p:txBody>
          <a:bodyPr/>
          <a:lstStyle/>
          <a:p>
            <a:r>
              <a:rPr lang="en-US" sz="2400" dirty="0" smtClean="0"/>
              <a:t>Service Package Combining </a:t>
            </a:r>
            <a:r>
              <a:rPr lang="en-US" sz="2400" dirty="0" err="1" smtClean="0"/>
              <a:t>forwardCltuService</a:t>
            </a:r>
            <a:r>
              <a:rPr lang="en-US" sz="2400" dirty="0" smtClean="0"/>
              <a:t> and </a:t>
            </a:r>
            <a:r>
              <a:rPr lang="en-US" sz="2400" dirty="0" err="1" smtClean="0"/>
              <a:t>sharedApertureReturn</a:t>
            </a:r>
            <a:r>
              <a:rPr lang="en-US" sz="2400" dirty="0" smtClean="0"/>
              <a:t> </a:t>
            </a:r>
            <a:r>
              <a:rPr lang="en-US" sz="2400" dirty="0" err="1" smtClean="0"/>
              <a:t>Config</a:t>
            </a:r>
            <a:r>
              <a:rPr lang="en-US" sz="2400" dirty="0" smtClean="0"/>
              <a:t> Profiles</a:t>
            </a:r>
            <a:endParaRPr lang="en-US" sz="2400" dirty="0"/>
          </a:p>
        </p:txBody>
      </p:sp>
      <p:sp>
        <p:nvSpPr>
          <p:cNvPr id="10" name="TextBox 9"/>
          <p:cNvSpPr txBox="1"/>
          <p:nvPr/>
        </p:nvSpPr>
        <p:spPr>
          <a:xfrm>
            <a:off x="390525" y="5438775"/>
            <a:ext cx="2971800" cy="923330"/>
          </a:xfrm>
          <a:prstGeom prst="rect">
            <a:avLst/>
          </a:prstGeom>
          <a:noFill/>
        </p:spPr>
        <p:txBody>
          <a:bodyPr wrap="square" rtlCol="0">
            <a:spAutoFit/>
          </a:bodyPr>
          <a:lstStyle/>
          <a:p>
            <a:r>
              <a:rPr lang="en-US" sz="1800" dirty="0" smtClean="0">
                <a:solidFill>
                  <a:schemeClr val="tx1"/>
                </a:solidFill>
              </a:rPr>
              <a:t>The two separate Configuration Profiles have separate offsets</a:t>
            </a:r>
            <a:endParaRPr lang="en-US" sz="1800" dirty="0">
              <a:solidFill>
                <a:schemeClr val="tx1"/>
              </a:solidFill>
            </a:endParaRPr>
          </a:p>
        </p:txBody>
      </p:sp>
    </p:spTree>
    <p:extLst>
      <p:ext uri="{BB962C8B-B14F-4D97-AF65-F5344CB8AC3E}">
        <p14:creationId xmlns:p14="http://schemas.microsoft.com/office/powerpoint/2010/main" val="357226898"/>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5286" y="1104900"/>
            <a:ext cx="4187414" cy="5689142"/>
          </a:xfrm>
          <a:prstGeom prst="rect">
            <a:avLst/>
          </a:prstGeom>
        </p:spPr>
      </p:pic>
      <p:sp>
        <p:nvSpPr>
          <p:cNvPr id="2" name="Title 1"/>
          <p:cNvSpPr>
            <a:spLocks noGrp="1"/>
          </p:cNvSpPr>
          <p:nvPr>
            <p:ph type="title"/>
          </p:nvPr>
        </p:nvSpPr>
        <p:spPr>
          <a:xfrm>
            <a:off x="0" y="260350"/>
            <a:ext cx="7077075" cy="611188"/>
          </a:xfrm>
        </p:spPr>
        <p:txBody>
          <a:bodyPr/>
          <a:lstStyle/>
          <a:p>
            <a:r>
              <a:rPr lang="en-US" sz="2400" dirty="0" smtClean="0"/>
              <a:t>Shared Aperture Return Configuration Profile</a:t>
            </a:r>
            <a:endParaRPr lang="en-US" sz="2400" dirty="0"/>
          </a:p>
        </p:txBody>
      </p:sp>
      <p:sp>
        <p:nvSpPr>
          <p:cNvPr id="4" name="Slide Number Placeholder 3"/>
          <p:cNvSpPr>
            <a:spLocks noGrp="1"/>
          </p:cNvSpPr>
          <p:nvPr>
            <p:ph type="sldNum" sz="quarter" idx="10"/>
          </p:nvPr>
        </p:nvSpPr>
        <p:spPr/>
        <p:txBody>
          <a:bodyPr/>
          <a:lstStyle/>
          <a:p>
            <a:pPr>
              <a:defRPr/>
            </a:pPr>
            <a:fld id="{C03EF428-CDC8-4F7A-BAE8-5FA134E3D3D4}" type="slidenum">
              <a:rPr lang="en-US" smtClean="0"/>
              <a:pPr>
                <a:defRPr/>
              </a:pPr>
              <a:t>36</a:t>
            </a:fld>
            <a:endParaRPr lang="en-US"/>
          </a:p>
        </p:txBody>
      </p:sp>
      <p:sp>
        <p:nvSpPr>
          <p:cNvPr id="6" name="Line Callout 1 5"/>
          <p:cNvSpPr/>
          <p:nvPr/>
        </p:nvSpPr>
        <p:spPr bwMode="auto">
          <a:xfrm>
            <a:off x="742950" y="1971675"/>
            <a:ext cx="2457450" cy="962025"/>
          </a:xfrm>
          <a:prstGeom prst="borderCallout1">
            <a:avLst>
              <a:gd name="adj1" fmla="val 25996"/>
              <a:gd name="adj2" fmla="val 107526"/>
              <a:gd name="adj3" fmla="val 97782"/>
              <a:gd name="adj4" fmla="val 132048"/>
            </a:avLst>
          </a:prstGeom>
          <a:no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200" dirty="0" smtClean="0">
                <a:solidFill>
                  <a:schemeClr val="tx1"/>
                </a:solidFill>
              </a:rPr>
              <a:t>Optional </a:t>
            </a:r>
            <a:r>
              <a:rPr lang="en-US" sz="1200" dirty="0" err="1" smtClean="0">
                <a:solidFill>
                  <a:schemeClr val="tx1"/>
                </a:solidFill>
              </a:rPr>
              <a:t>TransmitFrequency</a:t>
            </a:r>
            <a:endParaRPr lang="en-US" sz="1200" dirty="0" smtClean="0">
              <a:solidFill>
                <a:schemeClr val="tx1"/>
              </a:solidFill>
            </a:endParaRPr>
          </a:p>
          <a:p>
            <a:pPr marL="0" marR="0" indent="0" algn="l" defTabSz="914400" rtl="0" eaLnBrk="0" fontAlgn="base" latinLnBrk="0" hangingPunct="0">
              <a:lnSpc>
                <a:spcPct val="100000"/>
              </a:lnSpc>
              <a:spcBef>
                <a:spcPct val="0"/>
              </a:spcBef>
              <a:spcAft>
                <a:spcPct val="0"/>
              </a:spcAft>
              <a:buClrTx/>
              <a:buSzTx/>
              <a:buFontTx/>
              <a:buNone/>
              <a:tabLst/>
            </a:pPr>
            <a:r>
              <a:rPr lang="en-US" sz="1200" dirty="0" smtClean="0">
                <a:solidFill>
                  <a:schemeClr val="tx1"/>
                </a:solidFill>
              </a:rPr>
              <a:t>required interface parameter</a:t>
            </a:r>
          </a:p>
          <a:p>
            <a:pPr marL="0" marR="0" indent="0" algn="l" defTabSz="914400" rtl="0" eaLnBrk="0" fontAlgn="base" latinLnBrk="0" hangingPunct="0">
              <a:lnSpc>
                <a:spcPct val="100000"/>
              </a:lnSpc>
              <a:spcBef>
                <a:spcPct val="0"/>
              </a:spcBef>
              <a:spcAft>
                <a:spcPct val="0"/>
              </a:spcAft>
              <a:buClrTx/>
              <a:buSzTx/>
              <a:buFontTx/>
              <a:buNone/>
              <a:tabLst/>
            </a:pPr>
            <a:r>
              <a:rPr lang="en-US" sz="1200" dirty="0">
                <a:solidFill>
                  <a:schemeClr val="tx1"/>
                </a:solidFill>
              </a:rPr>
              <a:t>i</a:t>
            </a:r>
            <a:r>
              <a:rPr lang="en-US" sz="1200" dirty="0" smtClean="0">
                <a:solidFill>
                  <a:schemeClr val="tx1"/>
                </a:solidFill>
              </a:rPr>
              <a:t>s set to </a:t>
            </a:r>
            <a:r>
              <a:rPr lang="en-US" sz="1200" dirty="0" err="1" smtClean="0">
                <a:solidFill>
                  <a:schemeClr val="tx1"/>
                </a:solidFill>
              </a:rPr>
              <a:t>notUsed</a:t>
            </a:r>
            <a:r>
              <a:rPr lang="en-US" sz="1200" dirty="0" smtClean="0">
                <a:solidFill>
                  <a:schemeClr val="tx1"/>
                </a:solidFill>
              </a:rPr>
              <a:t>; must be </a:t>
            </a:r>
          </a:p>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err="1" smtClean="0">
                <a:ln>
                  <a:noFill/>
                </a:ln>
                <a:solidFill>
                  <a:schemeClr val="tx1"/>
                </a:solidFill>
                <a:effectLst/>
                <a:latin typeface="Arial" charset="0"/>
              </a:rPr>
              <a:t>respecfied</a:t>
            </a:r>
            <a:r>
              <a:rPr kumimoji="0" lang="en-US" sz="1200" b="0" i="0" u="none" strike="noStrike" cap="none" normalizeH="0" dirty="0" smtClean="0">
                <a:ln>
                  <a:noFill/>
                </a:ln>
                <a:solidFill>
                  <a:schemeClr val="tx1"/>
                </a:solidFill>
                <a:effectLst/>
                <a:latin typeface="Arial" charset="0"/>
              </a:rPr>
              <a:t> in Service Package to</a:t>
            </a:r>
          </a:p>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dirty="0" smtClean="0">
                <a:ln>
                  <a:noFill/>
                </a:ln>
                <a:solidFill>
                  <a:schemeClr val="tx1"/>
                </a:solidFill>
                <a:effectLst/>
                <a:latin typeface="Arial" charset="0"/>
              </a:rPr>
              <a:t>make the return link coherent</a:t>
            </a:r>
          </a:p>
        </p:txBody>
      </p:sp>
      <p:sp>
        <p:nvSpPr>
          <p:cNvPr id="7" name="Line Callout 1 6"/>
          <p:cNvSpPr/>
          <p:nvPr/>
        </p:nvSpPr>
        <p:spPr bwMode="auto">
          <a:xfrm>
            <a:off x="6181722" y="1171575"/>
            <a:ext cx="2771777" cy="895350"/>
          </a:xfrm>
          <a:prstGeom prst="borderCallout1">
            <a:avLst>
              <a:gd name="adj1" fmla="val 30344"/>
              <a:gd name="adj2" fmla="val -4809"/>
              <a:gd name="adj3" fmla="val 109636"/>
              <a:gd name="adj4" fmla="val -28798"/>
            </a:avLst>
          </a:prstGeom>
          <a:no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200" dirty="0" err="1" smtClean="0">
                <a:solidFill>
                  <a:schemeClr val="tx1"/>
                </a:solidFill>
              </a:rPr>
              <a:t>isAlias</a:t>
            </a:r>
            <a:r>
              <a:rPr lang="en-US" sz="1200" dirty="0" smtClean="0">
                <a:solidFill>
                  <a:schemeClr val="tx1"/>
                </a:solidFill>
              </a:rPr>
              <a:t> = true requires </a:t>
            </a:r>
            <a:r>
              <a:rPr kumimoji="0" lang="en-US" sz="1200" b="0" i="0" u="none" strike="noStrike" cap="none" normalizeH="0" baseline="0" dirty="0" smtClean="0">
                <a:ln>
                  <a:noFill/>
                </a:ln>
                <a:solidFill>
                  <a:schemeClr val="tx1"/>
                </a:solidFill>
                <a:effectLst/>
                <a:latin typeface="Arial" charset="0"/>
              </a:rPr>
              <a:t>that this </a:t>
            </a:r>
          </a:p>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err="1" smtClean="0">
                <a:ln>
                  <a:noFill/>
                </a:ln>
                <a:solidFill>
                  <a:schemeClr val="tx1"/>
                </a:solidFill>
                <a:effectLst/>
                <a:latin typeface="Arial" charset="0"/>
              </a:rPr>
              <a:t>Config</a:t>
            </a:r>
            <a:r>
              <a:rPr kumimoji="0" lang="en-US" sz="1200" b="0" i="0" u="none" strike="noStrike" cap="none" normalizeH="0" baseline="0" dirty="0" smtClean="0">
                <a:ln>
                  <a:noFill/>
                </a:ln>
                <a:solidFill>
                  <a:schemeClr val="tx1"/>
                </a:solidFill>
                <a:effectLst/>
                <a:latin typeface="Arial" charset="0"/>
              </a:rPr>
              <a:t> Profile be used in conjunction </a:t>
            </a:r>
          </a:p>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with a </a:t>
            </a:r>
            <a:r>
              <a:rPr kumimoji="0" lang="en-US" sz="1200" b="0" i="0" u="none" strike="noStrike" cap="none" normalizeH="0" baseline="0" dirty="0" err="1" smtClean="0">
                <a:ln>
                  <a:noFill/>
                </a:ln>
                <a:solidFill>
                  <a:schemeClr val="tx1"/>
                </a:solidFill>
                <a:effectLst/>
                <a:latin typeface="Arial" charset="0"/>
              </a:rPr>
              <a:t>Config</a:t>
            </a:r>
            <a:r>
              <a:rPr kumimoji="0" lang="en-US" sz="1200" b="0" i="0" u="none" strike="noStrike" cap="none" normalizeH="0" baseline="0" dirty="0" smtClean="0">
                <a:ln>
                  <a:noFill/>
                </a:ln>
                <a:solidFill>
                  <a:schemeClr val="tx1"/>
                </a:solidFill>
                <a:effectLst/>
                <a:latin typeface="Arial" charset="0"/>
              </a:rPr>
              <a:t> Profile that specifies</a:t>
            </a:r>
            <a:r>
              <a:rPr kumimoji="0" lang="en-US" sz="1200" b="0" i="0" u="none" strike="noStrike" cap="none" normalizeH="0" dirty="0" smtClean="0">
                <a:ln>
                  <a:noFill/>
                </a:ln>
                <a:solidFill>
                  <a:schemeClr val="tx1"/>
                </a:solidFill>
                <a:effectLst/>
                <a:latin typeface="Arial" charset="0"/>
              </a:rPr>
              <a:t> </a:t>
            </a:r>
          </a:p>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dirty="0" smtClean="0">
                <a:ln>
                  <a:noFill/>
                </a:ln>
                <a:solidFill>
                  <a:schemeClr val="tx1"/>
                </a:solidFill>
                <a:effectLst/>
                <a:latin typeface="Arial" charset="0"/>
              </a:rPr>
              <a:t>the Antenna FR configuration</a:t>
            </a:r>
            <a:endParaRPr kumimoji="0" lang="en-US" sz="1200" b="0" i="0" u="none" strike="noStrike" cap="none" normalizeH="0" baseline="0" dirty="0" smtClean="0">
              <a:ln>
                <a:noFill/>
              </a:ln>
              <a:solidFill>
                <a:schemeClr val="tx1"/>
              </a:solidFill>
              <a:effectLst/>
              <a:latin typeface="Arial" charset="0"/>
            </a:endParaRPr>
          </a:p>
        </p:txBody>
      </p:sp>
      <p:sp>
        <p:nvSpPr>
          <p:cNvPr id="5" name="Multiply 4"/>
          <p:cNvSpPr/>
          <p:nvPr/>
        </p:nvSpPr>
        <p:spPr bwMode="auto">
          <a:xfrm>
            <a:off x="5343525" y="1819275"/>
            <a:ext cx="1066800" cy="971550"/>
          </a:xfrm>
          <a:prstGeom prst="mathMultiply">
            <a:avLst/>
          </a:prstGeom>
          <a:solidFill>
            <a:srgbClr val="4899FF">
              <a:alpha val="50000"/>
            </a:srgbClr>
          </a:solid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Arial" charset="0"/>
            </a:endParaRPr>
          </a:p>
        </p:txBody>
      </p:sp>
      <p:sp>
        <p:nvSpPr>
          <p:cNvPr id="9" name="Line Callout 1 8"/>
          <p:cNvSpPr/>
          <p:nvPr/>
        </p:nvSpPr>
        <p:spPr bwMode="auto">
          <a:xfrm>
            <a:off x="6438897" y="2552700"/>
            <a:ext cx="2552703" cy="581025"/>
          </a:xfrm>
          <a:prstGeom prst="borderCallout1">
            <a:avLst>
              <a:gd name="adj1" fmla="val 30344"/>
              <a:gd name="adj2" fmla="val -4809"/>
              <a:gd name="adj3" fmla="val 4317"/>
              <a:gd name="adj4" fmla="val -10545"/>
            </a:avLst>
          </a:prstGeom>
          <a:no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200" dirty="0" err="1" smtClean="0">
                <a:solidFill>
                  <a:schemeClr val="tx1"/>
                </a:solidFill>
              </a:rPr>
              <a:t>isAlias</a:t>
            </a:r>
            <a:r>
              <a:rPr lang="en-US" sz="1200" dirty="0" smtClean="0">
                <a:solidFill>
                  <a:schemeClr val="tx1"/>
                </a:solidFill>
              </a:rPr>
              <a:t> = true indicates that these</a:t>
            </a:r>
          </a:p>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parameters are ignored</a:t>
            </a:r>
          </a:p>
        </p:txBody>
      </p:sp>
    </p:spTree>
    <p:extLst>
      <p:ext uri="{BB962C8B-B14F-4D97-AF65-F5344CB8AC3E}">
        <p14:creationId xmlns:p14="http://schemas.microsoft.com/office/powerpoint/2010/main" val="3189436936"/>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350"/>
            <a:ext cx="7305675" cy="611188"/>
          </a:xfrm>
        </p:spPr>
        <p:txBody>
          <a:bodyPr/>
          <a:lstStyle/>
          <a:p>
            <a:r>
              <a:rPr lang="en-US" sz="2400" dirty="0" smtClean="0"/>
              <a:t>3 Configuration Profiles, Each Composed </a:t>
            </a:r>
            <a:r>
              <a:rPr lang="en-US" sz="2400" dirty="0"/>
              <a:t>of </a:t>
            </a:r>
            <a:r>
              <a:rPr lang="en-US" sz="2400" dirty="0" smtClean="0"/>
              <a:t>a Single </a:t>
            </a:r>
            <a:r>
              <a:rPr lang="en-US" altLang="en-US" sz="2400" dirty="0"/>
              <a:t>Space Link </a:t>
            </a:r>
            <a:r>
              <a:rPr lang="en-US" sz="2400" dirty="0" smtClean="0"/>
              <a:t>Service Profile (Stereotypical)</a:t>
            </a:r>
            <a:endParaRPr lang="en-US" sz="2400" dirty="0"/>
          </a:p>
        </p:txBody>
      </p:sp>
      <p:sp>
        <p:nvSpPr>
          <p:cNvPr id="4" name="Slide Number Placeholder 3"/>
          <p:cNvSpPr>
            <a:spLocks noGrp="1"/>
          </p:cNvSpPr>
          <p:nvPr>
            <p:ph type="sldNum" sz="quarter" idx="10"/>
          </p:nvPr>
        </p:nvSpPr>
        <p:spPr/>
        <p:txBody>
          <a:bodyPr/>
          <a:lstStyle/>
          <a:p>
            <a:pPr>
              <a:defRPr/>
            </a:pPr>
            <a:fld id="{C03EF428-CDC8-4F7A-BAE8-5FA134E3D3D4}" type="slidenum">
              <a:rPr lang="en-US" smtClean="0"/>
              <a:pPr>
                <a:defRPr/>
              </a:pPr>
              <a:t>37</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299" y="1248204"/>
            <a:ext cx="7276529" cy="5457396"/>
          </a:xfrm>
          <a:prstGeom prst="rect">
            <a:avLst/>
          </a:prstGeom>
        </p:spPr>
      </p:pic>
    </p:spTree>
    <p:extLst>
      <p:ext uri="{BB962C8B-B14F-4D97-AF65-F5344CB8AC3E}">
        <p14:creationId xmlns:p14="http://schemas.microsoft.com/office/powerpoint/2010/main" val="3321981859"/>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350"/>
            <a:ext cx="7277100" cy="611188"/>
          </a:xfrm>
        </p:spPr>
        <p:txBody>
          <a:bodyPr/>
          <a:lstStyle/>
          <a:p>
            <a:r>
              <a:rPr lang="en-US" sz="2400" dirty="0"/>
              <a:t>3 Configuration Profiles, Each Composed of a Single </a:t>
            </a:r>
            <a:r>
              <a:rPr lang="en-US" altLang="en-US" sz="2400" dirty="0"/>
              <a:t>Space Link </a:t>
            </a:r>
            <a:r>
              <a:rPr lang="en-US" sz="2400" dirty="0" smtClean="0"/>
              <a:t>Service </a:t>
            </a:r>
            <a:r>
              <a:rPr lang="en-US" sz="2400" dirty="0"/>
              <a:t>Profile </a:t>
            </a:r>
            <a:r>
              <a:rPr lang="en-US" sz="2400" dirty="0" smtClean="0"/>
              <a:t>with Aliases</a:t>
            </a:r>
            <a:endParaRPr lang="en-US" sz="2400" dirty="0"/>
          </a:p>
        </p:txBody>
      </p:sp>
      <p:sp>
        <p:nvSpPr>
          <p:cNvPr id="4" name="Slide Number Placeholder 3"/>
          <p:cNvSpPr>
            <a:spLocks noGrp="1"/>
          </p:cNvSpPr>
          <p:nvPr>
            <p:ph type="sldNum" sz="quarter" idx="10"/>
          </p:nvPr>
        </p:nvSpPr>
        <p:spPr/>
        <p:txBody>
          <a:bodyPr/>
          <a:lstStyle/>
          <a:p>
            <a:pPr>
              <a:defRPr/>
            </a:pPr>
            <a:fld id="{C03EF428-CDC8-4F7A-BAE8-5FA134E3D3D4}" type="slidenum">
              <a:rPr lang="en-US" smtClean="0"/>
              <a:pPr>
                <a:defRPr/>
              </a:pPr>
              <a:t>38</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425" y="1150573"/>
            <a:ext cx="7609903" cy="5707427"/>
          </a:xfrm>
          <a:prstGeom prst="rect">
            <a:avLst/>
          </a:prstGeom>
        </p:spPr>
      </p:pic>
    </p:spTree>
    <p:extLst>
      <p:ext uri="{BB962C8B-B14F-4D97-AF65-F5344CB8AC3E}">
        <p14:creationId xmlns:p14="http://schemas.microsoft.com/office/powerpoint/2010/main" val="4188578851"/>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350"/>
            <a:ext cx="7305675" cy="611188"/>
          </a:xfrm>
        </p:spPr>
        <p:txBody>
          <a:bodyPr/>
          <a:lstStyle/>
          <a:p>
            <a:r>
              <a:rPr lang="en-US" sz="2400" dirty="0"/>
              <a:t>Configuration Profile Composed of Three </a:t>
            </a:r>
            <a:r>
              <a:rPr lang="en-US" altLang="en-US" sz="2400" dirty="0"/>
              <a:t>Space Link </a:t>
            </a:r>
            <a:r>
              <a:rPr lang="en-US" sz="2400" dirty="0" smtClean="0"/>
              <a:t>Service </a:t>
            </a:r>
            <a:r>
              <a:rPr lang="en-US" sz="2400" dirty="0"/>
              <a:t>Profiles </a:t>
            </a:r>
            <a:r>
              <a:rPr lang="en-US" sz="2400" dirty="0" smtClean="0"/>
              <a:t>(Stereotypical)</a:t>
            </a:r>
            <a:endParaRPr lang="en-US" sz="2400" dirty="0"/>
          </a:p>
        </p:txBody>
      </p:sp>
      <p:sp>
        <p:nvSpPr>
          <p:cNvPr id="4" name="Slide Number Placeholder 3"/>
          <p:cNvSpPr>
            <a:spLocks noGrp="1"/>
          </p:cNvSpPr>
          <p:nvPr>
            <p:ph type="sldNum" sz="quarter" idx="10"/>
          </p:nvPr>
        </p:nvSpPr>
        <p:spPr/>
        <p:txBody>
          <a:bodyPr/>
          <a:lstStyle/>
          <a:p>
            <a:pPr>
              <a:defRPr/>
            </a:pPr>
            <a:fld id="{C03EF428-CDC8-4F7A-BAE8-5FA134E3D3D4}" type="slidenum">
              <a:rPr lang="en-US" smtClean="0"/>
              <a:pPr>
                <a:defRPr/>
              </a:pPr>
              <a:t>39</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675" y="1157716"/>
            <a:ext cx="7381876" cy="5536407"/>
          </a:xfrm>
          <a:prstGeom prst="rect">
            <a:avLst/>
          </a:prstGeom>
        </p:spPr>
      </p:pic>
    </p:spTree>
    <p:extLst>
      <p:ext uri="{BB962C8B-B14F-4D97-AF65-F5344CB8AC3E}">
        <p14:creationId xmlns:p14="http://schemas.microsoft.com/office/powerpoint/2010/main" val="997613099"/>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lr>
                <a:schemeClr val="tx1"/>
              </a:buClr>
              <a:buSzPct val="75000"/>
              <a:buFont typeface="Wingdings" pitchFamily="2" charset="2"/>
              <a:buChar char="§"/>
              <a:defRPr sz="2400">
                <a:solidFill>
                  <a:schemeClr val="tx1"/>
                </a:solidFill>
                <a:latin typeface="Arial" charset="0"/>
              </a:defRPr>
            </a:lvl1pPr>
            <a:lvl2pPr marL="742950" indent="-285750">
              <a:spcBef>
                <a:spcPct val="20000"/>
              </a:spcBef>
              <a:buClr>
                <a:schemeClr val="tx1"/>
              </a:buClr>
              <a:buSzPct val="65000"/>
              <a:buFont typeface="Wingdings" pitchFamily="2" charset="2"/>
              <a:buChar char="q"/>
              <a:defRPr sz="2000">
                <a:solidFill>
                  <a:schemeClr val="tx1"/>
                </a:solidFill>
                <a:latin typeface="Arial" charset="0"/>
              </a:defRPr>
            </a:lvl2pPr>
            <a:lvl3pPr marL="1143000" indent="-228600">
              <a:spcBef>
                <a:spcPct val="20000"/>
              </a:spcBef>
              <a:buClr>
                <a:schemeClr val="tx1"/>
              </a:buClr>
              <a:buSzPct val="60000"/>
              <a:buChar char="•"/>
              <a:defRPr>
                <a:solidFill>
                  <a:schemeClr val="tx1"/>
                </a:solidFill>
                <a:latin typeface="Arial" charset="0"/>
              </a:defRPr>
            </a:lvl3pPr>
            <a:lvl4pPr marL="1600200" indent="-228600">
              <a:spcBef>
                <a:spcPct val="20000"/>
              </a:spcBef>
              <a:buClr>
                <a:schemeClr val="tx1"/>
              </a:buClr>
              <a:buSzPct val="60000"/>
              <a:buChar char="o"/>
              <a:defRPr sz="1600">
                <a:solidFill>
                  <a:schemeClr val="tx1"/>
                </a:solidFill>
                <a:latin typeface="Arial" charset="0"/>
              </a:defRPr>
            </a:lvl4pPr>
            <a:lvl5pPr marL="2057400" indent="-228600">
              <a:spcBef>
                <a:spcPct val="20000"/>
              </a:spcBef>
              <a:buClr>
                <a:schemeClr val="tx1"/>
              </a:buClr>
              <a:buSzPct val="65000"/>
              <a:buChar char="•"/>
              <a:defRPr sz="1400">
                <a:solidFill>
                  <a:schemeClr val="tx1"/>
                </a:solidFill>
                <a:latin typeface="Arial" charset="0"/>
              </a:defRPr>
            </a:lvl5pPr>
            <a:lvl6pPr marL="2514600" indent="-228600" eaLnBrk="0" fontAlgn="base" hangingPunct="0">
              <a:spcBef>
                <a:spcPct val="20000"/>
              </a:spcBef>
              <a:spcAft>
                <a:spcPct val="0"/>
              </a:spcAft>
              <a:buClr>
                <a:schemeClr val="tx1"/>
              </a:buClr>
              <a:buSzPct val="65000"/>
              <a:buChar char="•"/>
              <a:defRPr sz="1400">
                <a:solidFill>
                  <a:schemeClr val="tx1"/>
                </a:solidFill>
                <a:latin typeface="Arial" charset="0"/>
              </a:defRPr>
            </a:lvl6pPr>
            <a:lvl7pPr marL="2971800" indent="-228600" eaLnBrk="0" fontAlgn="base" hangingPunct="0">
              <a:spcBef>
                <a:spcPct val="20000"/>
              </a:spcBef>
              <a:spcAft>
                <a:spcPct val="0"/>
              </a:spcAft>
              <a:buClr>
                <a:schemeClr val="tx1"/>
              </a:buClr>
              <a:buSzPct val="65000"/>
              <a:buChar char="•"/>
              <a:defRPr sz="1400">
                <a:solidFill>
                  <a:schemeClr val="tx1"/>
                </a:solidFill>
                <a:latin typeface="Arial" charset="0"/>
              </a:defRPr>
            </a:lvl7pPr>
            <a:lvl8pPr marL="3429000" indent="-228600" eaLnBrk="0" fontAlgn="base" hangingPunct="0">
              <a:spcBef>
                <a:spcPct val="20000"/>
              </a:spcBef>
              <a:spcAft>
                <a:spcPct val="0"/>
              </a:spcAft>
              <a:buClr>
                <a:schemeClr val="tx1"/>
              </a:buClr>
              <a:buSzPct val="65000"/>
              <a:buChar char="•"/>
              <a:defRPr sz="1400">
                <a:solidFill>
                  <a:schemeClr val="tx1"/>
                </a:solidFill>
                <a:latin typeface="Arial" charset="0"/>
              </a:defRPr>
            </a:lvl8pPr>
            <a:lvl9pPr marL="3886200" indent="-228600" eaLnBrk="0" fontAlgn="base" hangingPunct="0">
              <a:spcBef>
                <a:spcPct val="20000"/>
              </a:spcBef>
              <a:spcAft>
                <a:spcPct val="0"/>
              </a:spcAft>
              <a:buClr>
                <a:schemeClr val="tx1"/>
              </a:buClr>
              <a:buSzPct val="65000"/>
              <a:buChar char="•"/>
              <a:defRPr sz="1400">
                <a:solidFill>
                  <a:schemeClr val="tx1"/>
                </a:solidFill>
                <a:latin typeface="Arial" charset="0"/>
              </a:defRPr>
            </a:lvl9pPr>
          </a:lstStyle>
          <a:p>
            <a:pPr>
              <a:spcBef>
                <a:spcPct val="0"/>
              </a:spcBef>
              <a:buClrTx/>
              <a:buSzTx/>
              <a:buFontTx/>
              <a:buNone/>
            </a:pPr>
            <a:fld id="{25EF2402-9C3B-4ACB-9ECE-8F95E7A6824F}" type="slidenum">
              <a:rPr lang="en-US" altLang="en-US" sz="1400" smtClean="0">
                <a:latin typeface="Times New Roman" pitchFamily="18" charset="0"/>
              </a:rPr>
              <a:pPr>
                <a:spcBef>
                  <a:spcPct val="0"/>
                </a:spcBef>
                <a:buClrTx/>
                <a:buSzTx/>
                <a:buFontTx/>
                <a:buNone/>
              </a:pPr>
              <a:t>4</a:t>
            </a:fld>
            <a:endParaRPr lang="en-US" altLang="en-US" sz="1400" dirty="0" smtClean="0">
              <a:latin typeface="Times New Roman" pitchFamily="18" charset="0"/>
            </a:endParaRPr>
          </a:p>
        </p:txBody>
      </p:sp>
      <p:sp>
        <p:nvSpPr>
          <p:cNvPr id="15363" name="Rectangle 2"/>
          <p:cNvSpPr>
            <a:spLocks noGrp="1" noChangeArrowheads="1"/>
          </p:cNvSpPr>
          <p:nvPr>
            <p:ph type="title"/>
          </p:nvPr>
        </p:nvSpPr>
        <p:spPr>
          <a:xfrm>
            <a:off x="0" y="222250"/>
            <a:ext cx="7648575" cy="611188"/>
          </a:xfrm>
        </p:spPr>
        <p:txBody>
          <a:bodyPr/>
          <a:lstStyle/>
          <a:p>
            <a:r>
              <a:rPr lang="en-US" sz="2400" dirty="0"/>
              <a:t>Space Link </a:t>
            </a:r>
            <a:r>
              <a:rPr lang="en-US" sz="2400" dirty="0" smtClean="0"/>
              <a:t>Service </a:t>
            </a:r>
            <a:r>
              <a:rPr lang="en-US" sz="2400" dirty="0"/>
              <a:t>Profiles, </a:t>
            </a:r>
            <a:r>
              <a:rPr lang="en-US" sz="2400" dirty="0" smtClean="0"/>
              <a:t>Configuration Profiles</a:t>
            </a:r>
            <a:r>
              <a:rPr lang="en-US" sz="2400" dirty="0"/>
              <a:t>, and the </a:t>
            </a:r>
            <a:r>
              <a:rPr lang="en-US" sz="2400" dirty="0" smtClean="0"/>
              <a:t>Relationships Within </a:t>
            </a:r>
            <a:r>
              <a:rPr lang="en-US" sz="2400" dirty="0"/>
              <a:t>and </a:t>
            </a:r>
            <a:r>
              <a:rPr lang="en-US" sz="2400" dirty="0" smtClean="0"/>
              <a:t>Among Them</a:t>
            </a:r>
            <a:endParaRPr lang="en-GB" altLang="en-US" sz="2400" dirty="0" smtClean="0"/>
          </a:p>
        </p:txBody>
      </p:sp>
      <p:sp>
        <p:nvSpPr>
          <p:cNvPr id="7" name="Rectangle 4"/>
          <p:cNvSpPr txBox="1">
            <a:spLocks noChangeArrowheads="1"/>
          </p:cNvSpPr>
          <p:nvPr/>
        </p:nvSpPr>
        <p:spPr bwMode="auto">
          <a:xfrm>
            <a:off x="0" y="849312"/>
            <a:ext cx="8934450" cy="573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8000" tIns="288000" rIns="91435" bIns="45718"/>
          <a:lstStyle>
            <a:lvl1pPr marL="228600" indent="-228600" algn="l" rtl="0" eaLnBrk="0" fontAlgn="base" hangingPunct="0">
              <a:spcBef>
                <a:spcPct val="50000"/>
              </a:spcBef>
              <a:spcAft>
                <a:spcPct val="0"/>
              </a:spcAft>
              <a:buClr>
                <a:schemeClr val="tx1"/>
              </a:buClr>
              <a:buSzPct val="75000"/>
              <a:buFont typeface="Wingdings" pitchFamily="2"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65000"/>
              <a:buFont typeface="Wingdings" pitchFamily="2" charset="2"/>
              <a:buChar char="q"/>
              <a:defRPr sz="2000">
                <a:solidFill>
                  <a:schemeClr val="tx1"/>
                </a:solidFill>
                <a:latin typeface="+mn-lt"/>
              </a:defRPr>
            </a:lvl2pPr>
            <a:lvl3pPr marL="1143000" indent="-228600" algn="l" rtl="0" eaLnBrk="0" fontAlgn="base" hangingPunct="0">
              <a:spcBef>
                <a:spcPct val="20000"/>
              </a:spcBef>
              <a:spcAft>
                <a:spcPct val="0"/>
              </a:spcAft>
              <a:buClr>
                <a:schemeClr val="tx1"/>
              </a:buClr>
              <a:buSzPct val="60000"/>
              <a:buChar char="•"/>
              <a:defRPr>
                <a:solidFill>
                  <a:schemeClr val="tx1"/>
                </a:solidFill>
                <a:latin typeface="+mn-lt"/>
              </a:defRPr>
            </a:lvl3pPr>
            <a:lvl4pPr marL="1600200" indent="-228600" algn="l" rtl="0" eaLnBrk="0" fontAlgn="base" hangingPunct="0">
              <a:spcBef>
                <a:spcPct val="20000"/>
              </a:spcBef>
              <a:spcAft>
                <a:spcPct val="0"/>
              </a:spcAft>
              <a:buClr>
                <a:schemeClr val="tx1"/>
              </a:buClr>
              <a:buSzPct val="60000"/>
              <a:buChar char="o"/>
              <a:defRPr sz="1600">
                <a:solidFill>
                  <a:schemeClr val="tx1"/>
                </a:solidFill>
                <a:latin typeface="+mn-lt"/>
              </a:defRPr>
            </a:lvl4pPr>
            <a:lvl5pPr marL="2057400" indent="-228600" algn="l" rtl="0" eaLnBrk="0" fontAlgn="base" hangingPunct="0">
              <a:spcBef>
                <a:spcPct val="20000"/>
              </a:spcBef>
              <a:spcAft>
                <a:spcPct val="0"/>
              </a:spcAft>
              <a:buClr>
                <a:schemeClr val="tx1"/>
              </a:buClr>
              <a:buSzPct val="65000"/>
              <a:buChar char="•"/>
              <a:defRPr sz="1400">
                <a:solidFill>
                  <a:schemeClr val="tx1"/>
                </a:solidFill>
                <a:latin typeface="+mn-lt"/>
              </a:defRPr>
            </a:lvl5pPr>
            <a:lvl6pPr marL="2514600" indent="-228600" algn="l" rtl="0" eaLnBrk="0" fontAlgn="base" hangingPunct="0">
              <a:spcBef>
                <a:spcPct val="20000"/>
              </a:spcBef>
              <a:spcAft>
                <a:spcPct val="0"/>
              </a:spcAft>
              <a:buClr>
                <a:schemeClr val="tx1"/>
              </a:buClr>
              <a:buSzPct val="65000"/>
              <a:buChar char="•"/>
              <a:defRPr sz="1400">
                <a:solidFill>
                  <a:schemeClr val="tx1"/>
                </a:solidFill>
                <a:latin typeface="+mn-lt"/>
              </a:defRPr>
            </a:lvl6pPr>
            <a:lvl7pPr marL="2971800" indent="-228600" algn="l" rtl="0" eaLnBrk="0" fontAlgn="base" hangingPunct="0">
              <a:spcBef>
                <a:spcPct val="20000"/>
              </a:spcBef>
              <a:spcAft>
                <a:spcPct val="0"/>
              </a:spcAft>
              <a:buClr>
                <a:schemeClr val="tx1"/>
              </a:buClr>
              <a:buSzPct val="65000"/>
              <a:buChar char="•"/>
              <a:defRPr sz="1400">
                <a:solidFill>
                  <a:schemeClr val="tx1"/>
                </a:solidFill>
                <a:latin typeface="+mn-lt"/>
              </a:defRPr>
            </a:lvl7pPr>
            <a:lvl8pPr marL="3429000" indent="-228600" algn="l" rtl="0" eaLnBrk="0" fontAlgn="base" hangingPunct="0">
              <a:spcBef>
                <a:spcPct val="20000"/>
              </a:spcBef>
              <a:spcAft>
                <a:spcPct val="0"/>
              </a:spcAft>
              <a:buClr>
                <a:schemeClr val="tx1"/>
              </a:buClr>
              <a:buSzPct val="65000"/>
              <a:buChar char="•"/>
              <a:defRPr sz="1400">
                <a:solidFill>
                  <a:schemeClr val="tx1"/>
                </a:solidFill>
                <a:latin typeface="+mn-lt"/>
              </a:defRPr>
            </a:lvl8pPr>
            <a:lvl9pPr marL="3886200" indent="-228600" algn="l" rtl="0" eaLnBrk="0" fontAlgn="base" hangingPunct="0">
              <a:spcBef>
                <a:spcPct val="20000"/>
              </a:spcBef>
              <a:spcAft>
                <a:spcPct val="0"/>
              </a:spcAft>
              <a:buClr>
                <a:schemeClr val="tx1"/>
              </a:buClr>
              <a:buSzPct val="65000"/>
              <a:buChar char="•"/>
              <a:defRPr sz="1400">
                <a:solidFill>
                  <a:schemeClr val="tx1"/>
                </a:solidFill>
                <a:latin typeface="+mn-lt"/>
              </a:defRPr>
            </a:lvl9pPr>
          </a:lstStyle>
          <a:p>
            <a:pPr>
              <a:defRPr/>
            </a:pPr>
            <a:r>
              <a:rPr lang="en-US" altLang="en-US" sz="1800" kern="0" dirty="0" smtClean="0"/>
              <a:t>Space Link Service Profiles</a:t>
            </a:r>
          </a:p>
          <a:p>
            <a:pPr lvl="1">
              <a:defRPr/>
            </a:pPr>
            <a:r>
              <a:rPr lang="en-US" altLang="en-US" sz="1600" kern="0" dirty="0" smtClean="0"/>
              <a:t>The templates (schemas) for the “cookie cutter” building blocks of Configuration Profiles</a:t>
            </a:r>
          </a:p>
          <a:p>
            <a:pPr lvl="1">
              <a:defRPr/>
            </a:pPr>
            <a:r>
              <a:rPr lang="en-US" altLang="en-US" sz="1600" b="1" kern="0" dirty="0"/>
              <a:t>Space Link </a:t>
            </a:r>
            <a:r>
              <a:rPr lang="en-US" altLang="en-US" sz="1600" b="1" kern="0" dirty="0" smtClean="0"/>
              <a:t>Service Profiles do not exist on their own – they are only instantiated within Configuration Profiles</a:t>
            </a:r>
          </a:p>
          <a:p>
            <a:pPr lvl="1">
              <a:defRPr/>
            </a:pPr>
            <a:r>
              <a:rPr lang="en-US" altLang="en-US" sz="1600" kern="0" dirty="0" smtClean="0"/>
              <a:t>Comprised of instances of Functional Resources</a:t>
            </a:r>
          </a:p>
          <a:p>
            <a:pPr lvl="1">
              <a:defRPr/>
            </a:pPr>
            <a:r>
              <a:rPr lang="en-US" altLang="en-US" sz="1600" kern="0" dirty="0" err="1" smtClean="0"/>
              <a:t>Mappable</a:t>
            </a:r>
            <a:r>
              <a:rPr lang="en-US" altLang="en-US" sz="1600" kern="0" dirty="0" smtClean="0"/>
              <a:t> to the “services” as defined and used in the Simple Schedule (APA-AZ/EL, TELEMETRY, RANGING, etc.)</a:t>
            </a:r>
          </a:p>
          <a:p>
            <a:pPr lvl="1">
              <a:defRPr/>
            </a:pPr>
            <a:r>
              <a:rPr lang="en-US" altLang="en-US" sz="1600" kern="0" dirty="0" smtClean="0"/>
              <a:t>More than one instance of a Space Link Service Profile type may exist in the same Configuration Profile, </a:t>
            </a:r>
            <a:r>
              <a:rPr lang="en-US" altLang="en-US" sz="1600" b="1" i="1" kern="0" dirty="0" smtClean="0"/>
              <a:t>as long as they are in different frequency bands</a:t>
            </a:r>
          </a:p>
          <a:p>
            <a:pPr>
              <a:defRPr/>
            </a:pPr>
            <a:r>
              <a:rPr lang="en-US" altLang="en-US" sz="1800" kern="0" dirty="0" smtClean="0"/>
              <a:t>Configuration Profiles </a:t>
            </a:r>
            <a:endParaRPr lang="en-US" altLang="en-US" sz="1600" u="sng" kern="0" dirty="0" smtClean="0"/>
          </a:p>
          <a:p>
            <a:pPr lvl="1">
              <a:defRPr/>
            </a:pPr>
            <a:r>
              <a:rPr lang="en-US" altLang="en-US" sz="1600" kern="0" dirty="0" smtClean="0"/>
              <a:t>Each Configuration Profile is comprised of one or </a:t>
            </a:r>
            <a:r>
              <a:rPr lang="en-US" altLang="en-US" sz="1600" kern="0" dirty="0"/>
              <a:t>more Space Link Service </a:t>
            </a:r>
            <a:r>
              <a:rPr lang="en-US" altLang="en-US" sz="1600" kern="0" dirty="0" smtClean="0"/>
              <a:t>Profiles</a:t>
            </a:r>
          </a:p>
          <a:p>
            <a:pPr lvl="1">
              <a:defRPr/>
            </a:pPr>
            <a:r>
              <a:rPr lang="en-US" altLang="en-US" sz="1600" kern="0" dirty="0" smtClean="0"/>
              <a:t>Service Package Requests and Service Package Results reference one or more Configuration Profiles</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fade">
                                      <p:cBhvr>
                                        <p:cTn id="13" dur="500"/>
                                        <p:tgtEl>
                                          <p:spTgt spid="7">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fade">
                                      <p:cBhvr>
                                        <p:cTn id="16" dur="500"/>
                                        <p:tgtEl>
                                          <p:spTgt spid="7">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Effect transition="in" filter="fade">
                                      <p:cBhvr>
                                        <p:cTn id="19" dur="500"/>
                                        <p:tgtEl>
                                          <p:spTgt spid="7">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fade">
                                      <p:cBhvr>
                                        <p:cTn id="22" dur="500"/>
                                        <p:tgtEl>
                                          <p:spTgt spid="7">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animEffect transition="in" filter="fade">
                                      <p:cBhvr>
                                        <p:cTn id="25" dur="500"/>
                                        <p:tgtEl>
                                          <p:spTgt spid="7">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7">
                                            <p:txEl>
                                              <p:pRg st="7" end="7"/>
                                            </p:txEl>
                                          </p:spTgt>
                                        </p:tgtEl>
                                        <p:attrNameLst>
                                          <p:attrName>style.visibility</p:attrName>
                                        </p:attrNameLst>
                                      </p:cBhvr>
                                      <p:to>
                                        <p:strVal val="visible"/>
                                      </p:to>
                                    </p:set>
                                    <p:animEffect transition="in" filter="fade">
                                      <p:cBhvr>
                                        <p:cTn id="28" dur="500"/>
                                        <p:tgtEl>
                                          <p:spTgt spid="7">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7">
                                            <p:txEl>
                                              <p:pRg st="8" end="8"/>
                                            </p:txEl>
                                          </p:spTgt>
                                        </p:tgtEl>
                                        <p:attrNameLst>
                                          <p:attrName>style.visibility</p:attrName>
                                        </p:attrNameLst>
                                      </p:cBhvr>
                                      <p:to>
                                        <p:strVal val="visible"/>
                                      </p:to>
                                    </p:set>
                                    <p:animEffect transition="in" filter="fade">
                                      <p:cBhvr>
                                        <p:cTn id="31"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825" y="241300"/>
            <a:ext cx="7391399" cy="611188"/>
          </a:xfrm>
        </p:spPr>
        <p:txBody>
          <a:bodyPr/>
          <a:lstStyle/>
          <a:p>
            <a:r>
              <a:rPr lang="en-US" sz="2400" dirty="0" smtClean="0"/>
              <a:t>Configuration Profile Composed of Three </a:t>
            </a:r>
            <a:r>
              <a:rPr lang="en-US" altLang="en-US" sz="2400" dirty="0"/>
              <a:t>Space Link </a:t>
            </a:r>
            <a:r>
              <a:rPr lang="en-US" sz="2400" dirty="0" smtClean="0"/>
              <a:t>Service Profiles with Aliases (Stereotypical)</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699" y="1100137"/>
            <a:ext cx="7562279" cy="5671709"/>
          </a:xfrm>
          <a:prstGeom prst="rect">
            <a:avLst/>
          </a:prstGeom>
        </p:spPr>
      </p:pic>
    </p:spTree>
    <p:extLst>
      <p:ext uri="{BB962C8B-B14F-4D97-AF65-F5344CB8AC3E}">
        <p14:creationId xmlns:p14="http://schemas.microsoft.com/office/powerpoint/2010/main" val="348250599"/>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03EF428-CDC8-4F7A-BAE8-5FA134E3D3D4}" type="slidenum">
              <a:rPr lang="en-US" smtClean="0"/>
              <a:pPr>
                <a:defRPr/>
              </a:pPr>
              <a:t>41</a:t>
            </a:fld>
            <a:endParaRPr lang="en-US"/>
          </a:p>
        </p:txBody>
      </p:sp>
      <p:sp>
        <p:nvSpPr>
          <p:cNvPr id="5" name="Title 1"/>
          <p:cNvSpPr>
            <a:spLocks noGrp="1"/>
          </p:cNvSpPr>
          <p:nvPr>
            <p:ph type="title"/>
          </p:nvPr>
        </p:nvSpPr>
        <p:spPr>
          <a:xfrm>
            <a:off x="0" y="260350"/>
            <a:ext cx="7143750" cy="611188"/>
          </a:xfrm>
        </p:spPr>
        <p:txBody>
          <a:bodyPr/>
          <a:lstStyle/>
          <a:p>
            <a:r>
              <a:rPr lang="en-US" sz="2400" dirty="0" smtClean="0"/>
              <a:t>Service Package Containing Receive-Only Configuration Profile</a:t>
            </a:r>
            <a:endParaRPr lang="en-US" sz="24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4100" y="1141274"/>
            <a:ext cx="4788970" cy="5583376"/>
          </a:xfrm>
          <a:prstGeom prst="rect">
            <a:avLst/>
          </a:prstGeom>
        </p:spPr>
      </p:pic>
    </p:spTree>
    <p:extLst>
      <p:ext uri="{BB962C8B-B14F-4D97-AF65-F5344CB8AC3E}">
        <p14:creationId xmlns:p14="http://schemas.microsoft.com/office/powerpoint/2010/main" val="143988057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0825"/>
            <a:ext cx="7134225" cy="611188"/>
          </a:xfrm>
        </p:spPr>
        <p:txBody>
          <a:bodyPr/>
          <a:lstStyle/>
          <a:p>
            <a:r>
              <a:rPr lang="en-US" sz="2400" dirty="0" smtClean="0"/>
              <a:t>Configuration Profile Building Blocks (“Cookie Cutters”)</a:t>
            </a:r>
            <a:endParaRPr lang="en-US" sz="2400" dirty="0"/>
          </a:p>
        </p:txBody>
      </p:sp>
      <p:sp>
        <p:nvSpPr>
          <p:cNvPr id="3" name="Content Placeholder 2"/>
          <p:cNvSpPr>
            <a:spLocks noGrp="1"/>
          </p:cNvSpPr>
          <p:nvPr>
            <p:ph idx="1"/>
          </p:nvPr>
        </p:nvSpPr>
        <p:spPr>
          <a:xfrm>
            <a:off x="179387" y="1341438"/>
            <a:ext cx="7907337" cy="4527550"/>
          </a:xfrm>
        </p:spPr>
        <p:txBody>
          <a:bodyPr/>
          <a:lstStyle/>
          <a:p>
            <a:r>
              <a:rPr lang="en-US" dirty="0" smtClean="0"/>
              <a:t>Space Link Service Profiles</a:t>
            </a:r>
          </a:p>
          <a:p>
            <a:r>
              <a:rPr lang="en-US" dirty="0" smtClean="0"/>
              <a:t>Single-service configuration profiles</a:t>
            </a:r>
          </a:p>
          <a:p>
            <a:pPr lvl="1"/>
            <a:r>
              <a:rPr lang="en-US" dirty="0" smtClean="0"/>
              <a:t>One for each Space Link Service Profile</a:t>
            </a:r>
          </a:p>
          <a:p>
            <a:r>
              <a:rPr lang="en-US" dirty="0" smtClean="0"/>
              <a:t>Configuration Profile “container” class for Mission-defined multi-service configuration profiles</a:t>
            </a:r>
          </a:p>
          <a:p>
            <a:r>
              <a:rPr lang="en-US" dirty="0" smtClean="0"/>
              <a:t>These will be normatively defined in the Blue Book</a:t>
            </a:r>
          </a:p>
          <a:p>
            <a:endParaRPr lang="en-US" dirty="0"/>
          </a:p>
        </p:txBody>
      </p:sp>
      <p:sp>
        <p:nvSpPr>
          <p:cNvPr id="4" name="Slide Number Placeholder 3"/>
          <p:cNvSpPr>
            <a:spLocks noGrp="1"/>
          </p:cNvSpPr>
          <p:nvPr>
            <p:ph type="sldNum" sz="quarter" idx="10"/>
          </p:nvPr>
        </p:nvSpPr>
        <p:spPr/>
        <p:txBody>
          <a:bodyPr/>
          <a:lstStyle/>
          <a:p>
            <a:pPr>
              <a:defRPr/>
            </a:pPr>
            <a:fld id="{C03EF428-CDC8-4F7A-BAE8-5FA134E3D3D4}" type="slidenum">
              <a:rPr lang="en-US" smtClean="0"/>
              <a:pPr>
                <a:defRPr/>
              </a:pPr>
              <a:t>5</a:t>
            </a:fld>
            <a:endParaRPr lang="en-US"/>
          </a:p>
        </p:txBody>
      </p:sp>
    </p:spTree>
    <p:extLst>
      <p:ext uri="{BB962C8B-B14F-4D97-AF65-F5344CB8AC3E}">
        <p14:creationId xmlns:p14="http://schemas.microsoft.com/office/powerpoint/2010/main" val="71197270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350"/>
            <a:ext cx="7305675" cy="611188"/>
          </a:xfrm>
        </p:spPr>
        <p:txBody>
          <a:bodyPr/>
          <a:lstStyle/>
          <a:p>
            <a:r>
              <a:rPr lang="en-US" sz="2400" dirty="0" smtClean="0"/>
              <a:t>Service Profiles</a:t>
            </a:r>
            <a:endParaRPr lang="en-US" sz="2400" dirty="0"/>
          </a:p>
        </p:txBody>
      </p:sp>
      <p:sp>
        <p:nvSpPr>
          <p:cNvPr id="3" name="Content Placeholder 2"/>
          <p:cNvSpPr>
            <a:spLocks noGrp="1"/>
          </p:cNvSpPr>
          <p:nvPr>
            <p:ph idx="1"/>
          </p:nvPr>
        </p:nvSpPr>
        <p:spPr>
          <a:xfrm>
            <a:off x="207962" y="893762"/>
            <a:ext cx="8326437" cy="5487987"/>
          </a:xfrm>
        </p:spPr>
        <p:txBody>
          <a:bodyPr/>
          <a:lstStyle/>
          <a:p>
            <a:pPr>
              <a:defRPr/>
            </a:pPr>
            <a:r>
              <a:rPr lang="en-US" altLang="en-US" sz="1800" dirty="0" smtClean="0"/>
              <a:t>17 baseline Space Link Service Profiles (currently)</a:t>
            </a:r>
            <a:endParaRPr lang="en-US" altLang="en-US" sz="1800" dirty="0"/>
          </a:p>
          <a:p>
            <a:pPr lvl="1">
              <a:defRPr/>
            </a:pPr>
            <a:r>
              <a:rPr lang="en-US" altLang="en-US" sz="1600" dirty="0" smtClean="0"/>
              <a:t>8 Forward Communication Space Link Service Profiles</a:t>
            </a:r>
          </a:p>
          <a:p>
            <a:pPr lvl="1">
              <a:defRPr/>
            </a:pPr>
            <a:r>
              <a:rPr lang="en-US" altLang="en-US" sz="1600" dirty="0" smtClean="0"/>
              <a:t>5 Return </a:t>
            </a:r>
            <a:r>
              <a:rPr lang="en-US" altLang="en-US" sz="1600" dirty="0"/>
              <a:t>Communication Space Link Service </a:t>
            </a:r>
            <a:r>
              <a:rPr lang="en-US" altLang="en-US" sz="1600" dirty="0" smtClean="0"/>
              <a:t>Profiles</a:t>
            </a:r>
          </a:p>
          <a:p>
            <a:pPr lvl="1">
              <a:defRPr/>
            </a:pPr>
            <a:r>
              <a:rPr lang="en-US" altLang="en-US" sz="1600" dirty="0" smtClean="0"/>
              <a:t>4 Radiometric Space </a:t>
            </a:r>
            <a:r>
              <a:rPr lang="en-US" altLang="en-US" sz="1600" dirty="0"/>
              <a:t>Link Service </a:t>
            </a:r>
            <a:r>
              <a:rPr lang="en-US" altLang="en-US" sz="1600" dirty="0" smtClean="0"/>
              <a:t>Profiles</a:t>
            </a:r>
          </a:p>
          <a:p>
            <a:pPr lvl="1">
              <a:defRPr/>
            </a:pPr>
            <a:r>
              <a:rPr lang="en-US" altLang="en-US" sz="1600" dirty="0" smtClean="0"/>
              <a:t>Names of the 17 current services are listed in the Backup section</a:t>
            </a:r>
          </a:p>
          <a:p>
            <a:pPr>
              <a:defRPr/>
            </a:pPr>
            <a:r>
              <a:rPr lang="en-US" altLang="en-US" sz="1800" dirty="0" smtClean="0"/>
              <a:t> The Blue Book will define the XML schema for each baseline Space Link Service Profile</a:t>
            </a:r>
          </a:p>
          <a:p>
            <a:pPr>
              <a:defRPr/>
            </a:pPr>
            <a:r>
              <a:rPr lang="en-US" altLang="en-US" sz="1800" dirty="0" smtClean="0"/>
              <a:t>Example Space </a:t>
            </a:r>
            <a:r>
              <a:rPr lang="en-US" altLang="en-US" sz="1800" dirty="0"/>
              <a:t>Link Service Profiles </a:t>
            </a:r>
            <a:r>
              <a:rPr lang="en-US" altLang="en-US" sz="1800" dirty="0" smtClean="0"/>
              <a:t>fleshed out for further proof-of-concept</a:t>
            </a:r>
            <a:endParaRPr lang="en-US" altLang="en-US" sz="1800" dirty="0"/>
          </a:p>
          <a:p>
            <a:pPr lvl="1">
              <a:defRPr/>
            </a:pPr>
            <a:r>
              <a:rPr lang="en-US" altLang="en-US" sz="1600" dirty="0" smtClean="0"/>
              <a:t>(Draft) configuration parameters adopted from SANA Functional Resource registry </a:t>
            </a:r>
            <a:endParaRPr lang="en-US" altLang="en-US" sz="1600" dirty="0"/>
          </a:p>
          <a:p>
            <a:pPr lvl="2">
              <a:defRPr/>
            </a:pPr>
            <a:r>
              <a:rPr lang="en-US" altLang="en-US" sz="1400" dirty="0" smtClean="0"/>
              <a:t>All configuration parameters are included in the Configuration Profile FRs, even though some may actually be set by the Service Agreement</a:t>
            </a:r>
          </a:p>
          <a:p>
            <a:pPr lvl="1">
              <a:defRPr/>
            </a:pPr>
            <a:r>
              <a:rPr lang="en-US" altLang="en-US" sz="1600" dirty="0" smtClean="0"/>
              <a:t>UML diagrams generated for the example Space Link Service Profiles</a:t>
            </a:r>
          </a:p>
          <a:p>
            <a:pPr lvl="1">
              <a:defRPr/>
            </a:pPr>
            <a:r>
              <a:rPr lang="en-US" altLang="en-US" sz="1600" dirty="0" smtClean="0"/>
              <a:t>3 example Space Link Service Profiles</a:t>
            </a:r>
          </a:p>
          <a:p>
            <a:pPr lvl="2">
              <a:defRPr/>
            </a:pPr>
            <a:r>
              <a:rPr lang="en-US" altLang="en-US" sz="1400" dirty="0" smtClean="0"/>
              <a:t>Forward CLTU</a:t>
            </a:r>
          </a:p>
          <a:p>
            <a:pPr lvl="2">
              <a:defRPr/>
            </a:pPr>
            <a:r>
              <a:rPr lang="en-US" altLang="en-US" sz="1400" dirty="0" smtClean="0"/>
              <a:t>Return Online Real-Time Communication</a:t>
            </a:r>
          </a:p>
          <a:p>
            <a:pPr lvl="2">
              <a:defRPr/>
            </a:pPr>
            <a:r>
              <a:rPr lang="en-US" altLang="en-US" sz="1400" dirty="0" smtClean="0"/>
              <a:t>Online Real-Time Tracking</a:t>
            </a:r>
            <a:endParaRPr lang="en-US" altLang="en-US" sz="1400" dirty="0"/>
          </a:p>
        </p:txBody>
      </p:sp>
      <p:sp>
        <p:nvSpPr>
          <p:cNvPr id="4" name="Slide Number Placeholder 3"/>
          <p:cNvSpPr>
            <a:spLocks noGrp="1"/>
          </p:cNvSpPr>
          <p:nvPr>
            <p:ph type="sldNum" sz="quarter" idx="10"/>
          </p:nvPr>
        </p:nvSpPr>
        <p:spPr/>
        <p:txBody>
          <a:bodyPr/>
          <a:lstStyle/>
          <a:p>
            <a:pPr>
              <a:defRPr/>
            </a:pPr>
            <a:fld id="{C03EF428-CDC8-4F7A-BAE8-5FA134E3D3D4}" type="slidenum">
              <a:rPr lang="en-US" smtClean="0"/>
              <a:pPr>
                <a:defRPr/>
              </a:pPr>
              <a:t>6</a:t>
            </a:fld>
            <a:endParaRPr lang="en-US"/>
          </a:p>
        </p:txBody>
      </p:sp>
    </p:spTree>
    <p:extLst>
      <p:ext uri="{BB962C8B-B14F-4D97-AF65-F5344CB8AC3E}">
        <p14:creationId xmlns:p14="http://schemas.microsoft.com/office/powerpoint/2010/main" val="837269888"/>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Configuration Profiles</a:t>
            </a:r>
            <a:endParaRPr lang="en-US" sz="2400" dirty="0"/>
          </a:p>
        </p:txBody>
      </p:sp>
      <p:sp>
        <p:nvSpPr>
          <p:cNvPr id="3" name="Content Placeholder 2"/>
          <p:cNvSpPr>
            <a:spLocks noGrp="1"/>
          </p:cNvSpPr>
          <p:nvPr>
            <p:ph idx="1"/>
          </p:nvPr>
        </p:nvSpPr>
        <p:spPr>
          <a:xfrm>
            <a:off x="255588" y="874712"/>
            <a:ext cx="8012112" cy="5678488"/>
          </a:xfrm>
        </p:spPr>
        <p:txBody>
          <a:bodyPr/>
          <a:lstStyle/>
          <a:p>
            <a:r>
              <a:rPr lang="en-US" dirty="0" smtClean="0"/>
              <a:t>A Configuration Profile contains one or more instances of the </a:t>
            </a:r>
            <a:r>
              <a:rPr lang="en-US" i="1" dirty="0" err="1" smtClean="0"/>
              <a:t>SpaceLinkServiceProfile</a:t>
            </a:r>
            <a:r>
              <a:rPr lang="en-US" dirty="0" smtClean="0"/>
              <a:t> abstract class </a:t>
            </a:r>
          </a:p>
          <a:p>
            <a:pPr lvl="1"/>
            <a:r>
              <a:rPr lang="en-US" dirty="0" smtClean="0"/>
              <a:t>Each Space Link Service Profile class is a specialization of </a:t>
            </a:r>
            <a:r>
              <a:rPr lang="en-US" i="1" dirty="0" err="1"/>
              <a:t>SpaceLinkServiceProfile</a:t>
            </a:r>
            <a:endParaRPr lang="en-US" dirty="0" smtClean="0"/>
          </a:p>
          <a:p>
            <a:r>
              <a:rPr lang="en-US" dirty="0" smtClean="0"/>
              <a:t>The Blue Book will define a single-service Configuration Profile schema for each baseline Space Link Service Profile</a:t>
            </a:r>
          </a:p>
          <a:p>
            <a:pPr lvl="1"/>
            <a:r>
              <a:rPr lang="en-US" dirty="0" smtClean="0"/>
              <a:t>Missions can use these single-service schemas to generate single-service Configuration Profiles with minimum </a:t>
            </a:r>
            <a:r>
              <a:rPr lang="en-US" dirty="0" smtClean="0"/>
              <a:t>tailoring</a:t>
            </a:r>
            <a:endParaRPr lang="en-US" dirty="0" smtClean="0"/>
          </a:p>
        </p:txBody>
      </p:sp>
      <p:sp>
        <p:nvSpPr>
          <p:cNvPr id="4" name="Slide Number Placeholder 3"/>
          <p:cNvSpPr>
            <a:spLocks noGrp="1"/>
          </p:cNvSpPr>
          <p:nvPr>
            <p:ph type="sldNum" sz="quarter" idx="10"/>
          </p:nvPr>
        </p:nvSpPr>
        <p:spPr/>
        <p:txBody>
          <a:bodyPr/>
          <a:lstStyle/>
          <a:p>
            <a:pPr>
              <a:defRPr/>
            </a:pPr>
            <a:fld id="{C03EF428-CDC8-4F7A-BAE8-5FA134E3D3D4}" type="slidenum">
              <a:rPr lang="en-US" smtClean="0"/>
              <a:pPr>
                <a:defRPr/>
              </a:pPr>
              <a:t>7</a:t>
            </a:fld>
            <a:endParaRPr lang="en-US"/>
          </a:p>
        </p:txBody>
      </p:sp>
    </p:spTree>
    <p:extLst>
      <p:ext uri="{BB962C8B-B14F-4D97-AF65-F5344CB8AC3E}">
        <p14:creationId xmlns:p14="http://schemas.microsoft.com/office/powerpoint/2010/main" val="400167494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03EF428-CDC8-4F7A-BAE8-5FA134E3D3D4}" type="slidenum">
              <a:rPr lang="en-US" smtClean="0"/>
              <a:pPr>
                <a:defRPr/>
              </a:pPr>
              <a:t>8</a:t>
            </a:fld>
            <a:endParaRPr lang="en-US"/>
          </a:p>
        </p:txBody>
      </p:sp>
      <p:sp>
        <p:nvSpPr>
          <p:cNvPr id="5" name="Title 1"/>
          <p:cNvSpPr>
            <a:spLocks noGrp="1"/>
          </p:cNvSpPr>
          <p:nvPr>
            <p:ph type="title"/>
          </p:nvPr>
        </p:nvSpPr>
        <p:spPr>
          <a:xfrm>
            <a:off x="0" y="260350"/>
            <a:ext cx="7372349" cy="611188"/>
          </a:xfrm>
        </p:spPr>
        <p:txBody>
          <a:bodyPr/>
          <a:lstStyle/>
          <a:p>
            <a:r>
              <a:rPr lang="en-US" sz="2400" dirty="0" smtClean="0"/>
              <a:t>Representation of Relationships (1 of 2)</a:t>
            </a:r>
            <a:endParaRPr lang="en-US" altLang="en-US" sz="2400" dirty="0" smtClean="0"/>
          </a:p>
        </p:txBody>
      </p:sp>
      <p:sp>
        <p:nvSpPr>
          <p:cNvPr id="7" name="Content Placeholder 2"/>
          <p:cNvSpPr txBox="1">
            <a:spLocks/>
          </p:cNvSpPr>
          <p:nvPr/>
        </p:nvSpPr>
        <p:spPr bwMode="auto">
          <a:xfrm>
            <a:off x="-171450" y="836613"/>
            <a:ext cx="9315450" cy="5707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78000" tIns="288000" rIns="91435" bIns="45718" numCol="1" anchor="t" anchorCtr="0" compatLnSpc="1">
            <a:prstTxWarp prst="textNoShape">
              <a:avLst/>
            </a:prstTxWarp>
          </a:bodyPr>
          <a:lstStyle>
            <a:lvl1pPr marL="228600" indent="-228600" algn="l" rtl="0" eaLnBrk="0" fontAlgn="base" hangingPunct="0">
              <a:spcBef>
                <a:spcPct val="50000"/>
              </a:spcBef>
              <a:spcAft>
                <a:spcPct val="0"/>
              </a:spcAft>
              <a:buClr>
                <a:schemeClr val="tx1"/>
              </a:buClr>
              <a:buSzPct val="75000"/>
              <a:buFont typeface="Wingdings" pitchFamily="2"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65000"/>
              <a:buFont typeface="Wingdings" pitchFamily="2" charset="2"/>
              <a:buChar char="q"/>
              <a:defRPr sz="2000">
                <a:solidFill>
                  <a:schemeClr val="tx1"/>
                </a:solidFill>
                <a:latin typeface="+mn-lt"/>
              </a:defRPr>
            </a:lvl2pPr>
            <a:lvl3pPr marL="1143000" indent="-228600" algn="l" rtl="0" eaLnBrk="0" fontAlgn="base" hangingPunct="0">
              <a:spcBef>
                <a:spcPct val="20000"/>
              </a:spcBef>
              <a:spcAft>
                <a:spcPct val="0"/>
              </a:spcAft>
              <a:buClr>
                <a:schemeClr val="tx1"/>
              </a:buClr>
              <a:buSzPct val="60000"/>
              <a:buChar char="•"/>
              <a:defRPr>
                <a:solidFill>
                  <a:schemeClr val="tx1"/>
                </a:solidFill>
                <a:latin typeface="+mn-lt"/>
              </a:defRPr>
            </a:lvl3pPr>
            <a:lvl4pPr marL="1600200" indent="-228600" algn="l" rtl="0" eaLnBrk="0" fontAlgn="base" hangingPunct="0">
              <a:spcBef>
                <a:spcPct val="20000"/>
              </a:spcBef>
              <a:spcAft>
                <a:spcPct val="0"/>
              </a:spcAft>
              <a:buClr>
                <a:schemeClr val="tx1"/>
              </a:buClr>
              <a:buSzPct val="60000"/>
              <a:buChar char="o"/>
              <a:defRPr sz="1600">
                <a:solidFill>
                  <a:schemeClr val="tx1"/>
                </a:solidFill>
                <a:latin typeface="+mn-lt"/>
              </a:defRPr>
            </a:lvl4pPr>
            <a:lvl5pPr marL="2057400" indent="-228600" algn="l" rtl="0" eaLnBrk="0" fontAlgn="base" hangingPunct="0">
              <a:spcBef>
                <a:spcPct val="20000"/>
              </a:spcBef>
              <a:spcAft>
                <a:spcPct val="0"/>
              </a:spcAft>
              <a:buClr>
                <a:schemeClr val="tx1"/>
              </a:buClr>
              <a:buSzPct val="65000"/>
              <a:buChar char="•"/>
              <a:defRPr sz="1400">
                <a:solidFill>
                  <a:schemeClr val="tx1"/>
                </a:solidFill>
                <a:latin typeface="+mn-lt"/>
              </a:defRPr>
            </a:lvl5pPr>
            <a:lvl6pPr marL="2514600" indent="-228600" algn="l" rtl="0" eaLnBrk="0" fontAlgn="base" hangingPunct="0">
              <a:spcBef>
                <a:spcPct val="20000"/>
              </a:spcBef>
              <a:spcAft>
                <a:spcPct val="0"/>
              </a:spcAft>
              <a:buClr>
                <a:schemeClr val="tx1"/>
              </a:buClr>
              <a:buSzPct val="65000"/>
              <a:buChar char="•"/>
              <a:defRPr sz="1400">
                <a:solidFill>
                  <a:schemeClr val="tx1"/>
                </a:solidFill>
                <a:latin typeface="+mn-lt"/>
              </a:defRPr>
            </a:lvl6pPr>
            <a:lvl7pPr marL="2971800" indent="-228600" algn="l" rtl="0" eaLnBrk="0" fontAlgn="base" hangingPunct="0">
              <a:spcBef>
                <a:spcPct val="20000"/>
              </a:spcBef>
              <a:spcAft>
                <a:spcPct val="0"/>
              </a:spcAft>
              <a:buClr>
                <a:schemeClr val="tx1"/>
              </a:buClr>
              <a:buSzPct val="65000"/>
              <a:buChar char="•"/>
              <a:defRPr sz="1400">
                <a:solidFill>
                  <a:schemeClr val="tx1"/>
                </a:solidFill>
                <a:latin typeface="+mn-lt"/>
              </a:defRPr>
            </a:lvl7pPr>
            <a:lvl8pPr marL="3429000" indent="-228600" algn="l" rtl="0" eaLnBrk="0" fontAlgn="base" hangingPunct="0">
              <a:spcBef>
                <a:spcPct val="20000"/>
              </a:spcBef>
              <a:spcAft>
                <a:spcPct val="0"/>
              </a:spcAft>
              <a:buClr>
                <a:schemeClr val="tx1"/>
              </a:buClr>
              <a:buSzPct val="65000"/>
              <a:buChar char="•"/>
              <a:defRPr sz="1400">
                <a:solidFill>
                  <a:schemeClr val="tx1"/>
                </a:solidFill>
                <a:latin typeface="+mn-lt"/>
              </a:defRPr>
            </a:lvl8pPr>
            <a:lvl9pPr marL="3886200" indent="-228600" algn="l" rtl="0" eaLnBrk="0" fontAlgn="base" hangingPunct="0">
              <a:spcBef>
                <a:spcPct val="20000"/>
              </a:spcBef>
              <a:spcAft>
                <a:spcPct val="0"/>
              </a:spcAft>
              <a:buClr>
                <a:schemeClr val="tx1"/>
              </a:buClr>
              <a:buSzPct val="65000"/>
              <a:buChar char="•"/>
              <a:defRPr sz="1400">
                <a:solidFill>
                  <a:schemeClr val="tx1"/>
                </a:solidFill>
                <a:latin typeface="+mn-lt"/>
              </a:defRPr>
            </a:lvl9pPr>
          </a:lstStyle>
          <a:p>
            <a:pPr>
              <a:defRPr/>
            </a:pPr>
            <a:r>
              <a:rPr lang="en-US" altLang="en-US" sz="2000" kern="0" dirty="0" smtClean="0"/>
              <a:t>Functional Resource Alias</a:t>
            </a:r>
          </a:p>
          <a:p>
            <a:pPr lvl="1">
              <a:defRPr/>
            </a:pPr>
            <a:r>
              <a:rPr lang="en-US" altLang="en-US" sz="1800" kern="0" dirty="0" smtClean="0"/>
              <a:t>Represented in UML/XML as a subclass/derived type that contains no parameters and has the Functional Resource Name of a FR instance for which a fully-populated instance exists, either:</a:t>
            </a:r>
          </a:p>
          <a:p>
            <a:pPr lvl="2">
              <a:defRPr/>
            </a:pPr>
            <a:r>
              <a:rPr lang="en-US" altLang="en-US" sz="1600" kern="0" dirty="0" smtClean="0"/>
              <a:t>Within the same Configuration Profile (can be validated when the Configuration Profile is validated)</a:t>
            </a:r>
          </a:p>
          <a:p>
            <a:pPr lvl="2">
              <a:defRPr/>
            </a:pPr>
            <a:r>
              <a:rPr lang="en-US" altLang="en-US" sz="1600" kern="0" dirty="0" smtClean="0"/>
              <a:t>Within a Configuration Profile that is referenced by the Service Package Request that references the Configuration Profile that contains the alias (can only be validated as part of the validation of the individual Service Package Request)</a:t>
            </a:r>
          </a:p>
          <a:p>
            <a:pPr>
              <a:defRPr/>
            </a:pPr>
            <a:r>
              <a:rPr lang="en-US" altLang="en-US" sz="2000" kern="0" dirty="0" smtClean="0"/>
              <a:t>Primary Relationships (primary data flows </a:t>
            </a:r>
            <a:r>
              <a:rPr lang="en-US" altLang="en-US" sz="2000" kern="0" dirty="0"/>
              <a:t>within Space Link Service </a:t>
            </a:r>
            <a:r>
              <a:rPr lang="en-US" altLang="en-US" sz="2000" kern="0" dirty="0" smtClean="0"/>
              <a:t>Profiles)</a:t>
            </a:r>
            <a:endParaRPr lang="en-US" altLang="en-US" sz="2000" i="1" kern="0" dirty="0" smtClean="0"/>
          </a:p>
          <a:p>
            <a:pPr lvl="1">
              <a:defRPr/>
            </a:pPr>
            <a:r>
              <a:rPr lang="en-US" altLang="en-US" sz="1800" kern="0" dirty="0"/>
              <a:t>Examples: an Antenna FR instance </a:t>
            </a:r>
            <a:r>
              <a:rPr lang="en-US" altLang="en-US" sz="1800" kern="0" dirty="0" smtClean="0"/>
              <a:t>provides a </a:t>
            </a:r>
            <a:r>
              <a:rPr lang="en-US" altLang="en-US" sz="1800" kern="0" dirty="0" smtClean="0">
                <a:latin typeface="Courier New" panose="02070309020205020404" pitchFamily="49" charset="0"/>
                <a:cs typeface="Courier New" panose="02070309020205020404" pitchFamily="49" charset="0"/>
              </a:rPr>
              <a:t>modulated waveform</a:t>
            </a:r>
            <a:r>
              <a:rPr lang="en-US" altLang="en-US" sz="1800" kern="0" dirty="0" smtClean="0"/>
              <a:t> access point to </a:t>
            </a:r>
            <a:r>
              <a:rPr lang="en-US" altLang="en-US" sz="1800" kern="0" dirty="0"/>
              <a:t>a Forward 401 Space Link Carrier Transmission FR instance, a Forward 401 Space Link Carrier Transmission FR instance </a:t>
            </a:r>
            <a:r>
              <a:rPr lang="en-US" altLang="en-US" sz="1800" kern="0" dirty="0" smtClean="0"/>
              <a:t>provides a </a:t>
            </a:r>
            <a:r>
              <a:rPr lang="en-US" altLang="en-US" sz="1800" kern="0" dirty="0" smtClean="0">
                <a:latin typeface="Courier New" panose="02070309020205020404" pitchFamily="49" charset="0"/>
                <a:cs typeface="Courier New" panose="02070309020205020404" pitchFamily="49" charset="0"/>
              </a:rPr>
              <a:t>forward physical channel symbol stream</a:t>
            </a:r>
            <a:r>
              <a:rPr lang="en-US" altLang="en-US" sz="1800" kern="0" dirty="0" smtClean="0"/>
              <a:t> access point to </a:t>
            </a:r>
            <a:r>
              <a:rPr lang="en-US" altLang="en-US" sz="1800" kern="0" dirty="0"/>
              <a:t>a Forward TC Sync and Channel Encoding FR instance, etc.</a:t>
            </a:r>
          </a:p>
          <a:p>
            <a:pPr lvl="1">
              <a:defRPr/>
            </a:pPr>
            <a:r>
              <a:rPr lang="en-US" altLang="en-US" sz="1800" kern="0" dirty="0" smtClean="0"/>
              <a:t>Expressed in UML as </a:t>
            </a:r>
            <a:r>
              <a:rPr lang="en-US" altLang="en-US" sz="1800" i="1" kern="0" dirty="0" smtClean="0"/>
              <a:t>composition</a:t>
            </a:r>
            <a:br>
              <a:rPr lang="en-US" altLang="en-US" sz="1800" i="1" kern="0" dirty="0" smtClean="0"/>
            </a:br>
            <a:r>
              <a:rPr lang="en-US" altLang="en-US" sz="1800" i="1" kern="0" dirty="0" smtClean="0"/>
              <a:t>                        </a:t>
            </a:r>
            <a:r>
              <a:rPr lang="en-US" altLang="en-US" sz="1600" kern="0" dirty="0" smtClean="0"/>
              <a:t>SAP                                      Accessor</a:t>
            </a:r>
          </a:p>
          <a:p>
            <a:pPr lvl="1">
              <a:defRPr/>
            </a:pPr>
            <a:r>
              <a:rPr lang="en-US" altLang="en-US" sz="1800" kern="0" dirty="0" smtClean="0"/>
              <a:t>Expressed in XML as containment in complex elements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8462" y="6162675"/>
            <a:ext cx="2085975" cy="228600"/>
          </a:xfrm>
          <a:prstGeom prst="rect">
            <a:avLst/>
          </a:prstGeom>
        </p:spPr>
      </p:pic>
    </p:spTree>
    <p:extLst>
      <p:ext uri="{BB962C8B-B14F-4D97-AF65-F5344CB8AC3E}">
        <p14:creationId xmlns:p14="http://schemas.microsoft.com/office/powerpoint/2010/main" val="162713580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03EF428-CDC8-4F7A-BAE8-5FA134E3D3D4}" type="slidenum">
              <a:rPr lang="en-US" smtClean="0"/>
              <a:pPr>
                <a:defRPr/>
              </a:pPr>
              <a:t>9</a:t>
            </a:fld>
            <a:endParaRPr lang="en-US"/>
          </a:p>
        </p:txBody>
      </p:sp>
      <p:sp>
        <p:nvSpPr>
          <p:cNvPr id="5" name="Title 1"/>
          <p:cNvSpPr>
            <a:spLocks noGrp="1"/>
          </p:cNvSpPr>
          <p:nvPr>
            <p:ph type="title"/>
          </p:nvPr>
        </p:nvSpPr>
        <p:spPr>
          <a:xfrm>
            <a:off x="0" y="260350"/>
            <a:ext cx="7372349" cy="611188"/>
          </a:xfrm>
        </p:spPr>
        <p:txBody>
          <a:bodyPr/>
          <a:lstStyle/>
          <a:p>
            <a:r>
              <a:rPr lang="en-US" sz="2400" dirty="0" smtClean="0"/>
              <a:t>Representation of Relationships (2 of 2)</a:t>
            </a:r>
            <a:endParaRPr lang="en-US" altLang="en-US" sz="2400" dirty="0" smtClean="0"/>
          </a:p>
        </p:txBody>
      </p:sp>
      <p:sp>
        <p:nvSpPr>
          <p:cNvPr id="6" name="Content Placeholder 2"/>
          <p:cNvSpPr txBox="1">
            <a:spLocks/>
          </p:cNvSpPr>
          <p:nvPr/>
        </p:nvSpPr>
        <p:spPr bwMode="auto">
          <a:xfrm>
            <a:off x="312738" y="1055689"/>
            <a:ext cx="8307387" cy="553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78000" tIns="288000" rIns="91435" bIns="45718" numCol="1" anchor="t" anchorCtr="0" compatLnSpc="1">
            <a:prstTxWarp prst="textNoShape">
              <a:avLst/>
            </a:prstTxWarp>
          </a:bodyPr>
          <a:lstStyle>
            <a:lvl1pPr marL="228600" indent="-228600" algn="l" rtl="0" eaLnBrk="0" fontAlgn="base" hangingPunct="0">
              <a:spcBef>
                <a:spcPct val="50000"/>
              </a:spcBef>
              <a:spcAft>
                <a:spcPct val="0"/>
              </a:spcAft>
              <a:buClr>
                <a:schemeClr val="tx1"/>
              </a:buClr>
              <a:buSzPct val="75000"/>
              <a:buFont typeface="Wingdings" pitchFamily="2"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65000"/>
              <a:buFont typeface="Wingdings" pitchFamily="2" charset="2"/>
              <a:buChar char="q"/>
              <a:defRPr sz="2000">
                <a:solidFill>
                  <a:schemeClr val="tx1"/>
                </a:solidFill>
                <a:latin typeface="+mn-lt"/>
              </a:defRPr>
            </a:lvl2pPr>
            <a:lvl3pPr marL="1143000" indent="-228600" algn="l" rtl="0" eaLnBrk="0" fontAlgn="base" hangingPunct="0">
              <a:spcBef>
                <a:spcPct val="20000"/>
              </a:spcBef>
              <a:spcAft>
                <a:spcPct val="0"/>
              </a:spcAft>
              <a:buClr>
                <a:schemeClr val="tx1"/>
              </a:buClr>
              <a:buSzPct val="60000"/>
              <a:buChar char="•"/>
              <a:defRPr>
                <a:solidFill>
                  <a:schemeClr val="tx1"/>
                </a:solidFill>
                <a:latin typeface="+mn-lt"/>
              </a:defRPr>
            </a:lvl3pPr>
            <a:lvl4pPr marL="1600200" indent="-228600" algn="l" rtl="0" eaLnBrk="0" fontAlgn="base" hangingPunct="0">
              <a:spcBef>
                <a:spcPct val="20000"/>
              </a:spcBef>
              <a:spcAft>
                <a:spcPct val="0"/>
              </a:spcAft>
              <a:buClr>
                <a:schemeClr val="tx1"/>
              </a:buClr>
              <a:buSzPct val="60000"/>
              <a:buChar char="o"/>
              <a:defRPr sz="1600">
                <a:solidFill>
                  <a:schemeClr val="tx1"/>
                </a:solidFill>
                <a:latin typeface="+mn-lt"/>
              </a:defRPr>
            </a:lvl4pPr>
            <a:lvl5pPr marL="2057400" indent="-228600" algn="l" rtl="0" eaLnBrk="0" fontAlgn="base" hangingPunct="0">
              <a:spcBef>
                <a:spcPct val="20000"/>
              </a:spcBef>
              <a:spcAft>
                <a:spcPct val="0"/>
              </a:spcAft>
              <a:buClr>
                <a:schemeClr val="tx1"/>
              </a:buClr>
              <a:buSzPct val="65000"/>
              <a:buChar char="•"/>
              <a:defRPr sz="1400">
                <a:solidFill>
                  <a:schemeClr val="tx1"/>
                </a:solidFill>
                <a:latin typeface="+mn-lt"/>
              </a:defRPr>
            </a:lvl5pPr>
            <a:lvl6pPr marL="2514600" indent="-228600" algn="l" rtl="0" eaLnBrk="0" fontAlgn="base" hangingPunct="0">
              <a:spcBef>
                <a:spcPct val="20000"/>
              </a:spcBef>
              <a:spcAft>
                <a:spcPct val="0"/>
              </a:spcAft>
              <a:buClr>
                <a:schemeClr val="tx1"/>
              </a:buClr>
              <a:buSzPct val="65000"/>
              <a:buChar char="•"/>
              <a:defRPr sz="1400">
                <a:solidFill>
                  <a:schemeClr val="tx1"/>
                </a:solidFill>
                <a:latin typeface="+mn-lt"/>
              </a:defRPr>
            </a:lvl6pPr>
            <a:lvl7pPr marL="2971800" indent="-228600" algn="l" rtl="0" eaLnBrk="0" fontAlgn="base" hangingPunct="0">
              <a:spcBef>
                <a:spcPct val="20000"/>
              </a:spcBef>
              <a:spcAft>
                <a:spcPct val="0"/>
              </a:spcAft>
              <a:buClr>
                <a:schemeClr val="tx1"/>
              </a:buClr>
              <a:buSzPct val="65000"/>
              <a:buChar char="•"/>
              <a:defRPr sz="1400">
                <a:solidFill>
                  <a:schemeClr val="tx1"/>
                </a:solidFill>
                <a:latin typeface="+mn-lt"/>
              </a:defRPr>
            </a:lvl7pPr>
            <a:lvl8pPr marL="3429000" indent="-228600" algn="l" rtl="0" eaLnBrk="0" fontAlgn="base" hangingPunct="0">
              <a:spcBef>
                <a:spcPct val="20000"/>
              </a:spcBef>
              <a:spcAft>
                <a:spcPct val="0"/>
              </a:spcAft>
              <a:buClr>
                <a:schemeClr val="tx1"/>
              </a:buClr>
              <a:buSzPct val="65000"/>
              <a:buChar char="•"/>
              <a:defRPr sz="1400">
                <a:solidFill>
                  <a:schemeClr val="tx1"/>
                </a:solidFill>
                <a:latin typeface="+mn-lt"/>
              </a:defRPr>
            </a:lvl8pPr>
            <a:lvl9pPr marL="3886200" indent="-228600" algn="l" rtl="0" eaLnBrk="0" fontAlgn="base" hangingPunct="0">
              <a:spcBef>
                <a:spcPct val="20000"/>
              </a:spcBef>
              <a:spcAft>
                <a:spcPct val="0"/>
              </a:spcAft>
              <a:buClr>
                <a:schemeClr val="tx1"/>
              </a:buClr>
              <a:buSzPct val="65000"/>
              <a:buChar char="•"/>
              <a:defRPr sz="1400">
                <a:solidFill>
                  <a:schemeClr val="tx1"/>
                </a:solidFill>
                <a:latin typeface="+mn-lt"/>
              </a:defRPr>
            </a:lvl9pPr>
          </a:lstStyle>
          <a:p>
            <a:pPr>
              <a:defRPr/>
            </a:pPr>
            <a:r>
              <a:rPr lang="en-US" altLang="en-US" sz="2000" kern="0" dirty="0" smtClean="0"/>
              <a:t>Ancillary Relationships (provide supporting information </a:t>
            </a:r>
            <a:r>
              <a:rPr lang="en-US" altLang="en-US" sz="2000" kern="0" dirty="0"/>
              <a:t>between Space Link Service </a:t>
            </a:r>
            <a:r>
              <a:rPr lang="en-US" altLang="en-US" sz="2000" kern="0" dirty="0" smtClean="0"/>
              <a:t>Profiles)</a:t>
            </a:r>
          </a:p>
          <a:p>
            <a:pPr lvl="1">
              <a:defRPr/>
            </a:pPr>
            <a:r>
              <a:rPr lang="en-US" altLang="en-US" sz="1800" kern="0" dirty="0" smtClean="0"/>
              <a:t>7 ancillary relationship types exist in the baseline set of </a:t>
            </a:r>
            <a:r>
              <a:rPr lang="en-US" altLang="en-US" sz="1800" kern="0" dirty="0"/>
              <a:t>Space Link </a:t>
            </a:r>
            <a:r>
              <a:rPr lang="en-US" altLang="en-US" sz="1800" kern="0" dirty="0" smtClean="0"/>
              <a:t>Service Profiles </a:t>
            </a:r>
          </a:p>
          <a:p>
            <a:pPr lvl="2">
              <a:defRPr/>
            </a:pPr>
            <a:r>
              <a:rPr lang="en-US" altLang="en-US" sz="1600" kern="0" dirty="0" smtClean="0"/>
              <a:t>Transmit Frequency</a:t>
            </a:r>
          </a:p>
          <a:p>
            <a:pPr lvl="2">
              <a:defRPr/>
            </a:pPr>
            <a:r>
              <a:rPr lang="en-US" altLang="en-US" sz="1600" kern="0" dirty="0" smtClean="0"/>
              <a:t>CLCW</a:t>
            </a:r>
          </a:p>
          <a:p>
            <a:pPr lvl="2">
              <a:defRPr/>
            </a:pPr>
            <a:r>
              <a:rPr lang="en-US" altLang="en-US" sz="1600" kern="0" dirty="0" smtClean="0"/>
              <a:t>Pointing Angles</a:t>
            </a:r>
          </a:p>
          <a:p>
            <a:pPr lvl="2">
              <a:defRPr/>
            </a:pPr>
            <a:r>
              <a:rPr lang="en-US" altLang="en-US" sz="1600" kern="0" dirty="0" smtClean="0"/>
              <a:t>Ranging Timing Signaling</a:t>
            </a:r>
          </a:p>
          <a:p>
            <a:pPr lvl="2">
              <a:defRPr/>
            </a:pPr>
            <a:r>
              <a:rPr lang="en-US" altLang="en-US" sz="1600" kern="0" dirty="0" smtClean="0"/>
              <a:t>Receive Frequency</a:t>
            </a:r>
          </a:p>
          <a:p>
            <a:pPr lvl="2">
              <a:defRPr/>
            </a:pPr>
            <a:r>
              <a:rPr lang="en-US" altLang="en-US" sz="1600" kern="0" dirty="0" smtClean="0"/>
              <a:t>Range and Doppler</a:t>
            </a:r>
          </a:p>
          <a:p>
            <a:pPr lvl="2">
              <a:defRPr/>
            </a:pPr>
            <a:r>
              <a:rPr lang="en-US" altLang="en-US" sz="1600" kern="0" dirty="0" smtClean="0"/>
              <a:t>CFDP-PDU</a:t>
            </a:r>
          </a:p>
          <a:p>
            <a:pPr lvl="1">
              <a:defRPr/>
            </a:pPr>
            <a:r>
              <a:rPr lang="en-US" altLang="en-US" sz="1800" kern="0" dirty="0" smtClean="0"/>
              <a:t>Represented in UML as </a:t>
            </a:r>
            <a:r>
              <a:rPr lang="en-US" altLang="en-US" sz="1800" i="1" kern="0" dirty="0" smtClean="0"/>
              <a:t>provided/required interfaces</a:t>
            </a:r>
            <a:br>
              <a:rPr lang="en-US" altLang="en-US" sz="1800" i="1" kern="0" dirty="0" smtClean="0"/>
            </a:br>
            <a:r>
              <a:rPr lang="en-US" altLang="en-US" sz="1800" i="1" kern="0" dirty="0" smtClean="0"/>
              <a:t/>
            </a:r>
            <a:br>
              <a:rPr lang="en-US" altLang="en-US" sz="1800" i="1" kern="0" dirty="0" smtClean="0"/>
            </a:br>
            <a:endParaRPr lang="en-US" altLang="en-US" sz="1800" i="1" kern="0" dirty="0" smtClean="0"/>
          </a:p>
          <a:p>
            <a:pPr lvl="1">
              <a:defRPr/>
            </a:pPr>
            <a:r>
              <a:rPr lang="en-US" altLang="en-US" sz="1800" kern="0" dirty="0" smtClean="0"/>
              <a:t>Represented in XML </a:t>
            </a:r>
            <a:r>
              <a:rPr lang="en-US" altLang="en-US" sz="1800" kern="0" dirty="0"/>
              <a:t>as </a:t>
            </a:r>
            <a:r>
              <a:rPr lang="en-US" altLang="en-US" sz="1800" kern="0" dirty="0" err="1">
                <a:latin typeface="Courier New" panose="02070309020205020404" pitchFamily="49" charset="0"/>
                <a:cs typeface="Courier New" panose="02070309020205020404" pitchFamily="49" charset="0"/>
              </a:rPr>
              <a:t>ProviderFrName</a:t>
            </a:r>
            <a:r>
              <a:rPr lang="en-US" altLang="en-US" sz="1800" kern="0" dirty="0"/>
              <a:t> parameters </a:t>
            </a:r>
            <a:r>
              <a:rPr lang="en-US" altLang="en-US" sz="1800" kern="0" dirty="0" smtClean="0"/>
              <a:t>in FRs with required interfaces that point to the FRs with the peer provider interfaces</a:t>
            </a:r>
          </a:p>
        </p:txBody>
      </p:sp>
      <p:grpSp>
        <p:nvGrpSpPr>
          <p:cNvPr id="9" name="Group 8"/>
          <p:cNvGrpSpPr/>
          <p:nvPr/>
        </p:nvGrpSpPr>
        <p:grpSpPr>
          <a:xfrm>
            <a:off x="1714500" y="5048250"/>
            <a:ext cx="6162676" cy="338554"/>
            <a:chOff x="1485900" y="5010150"/>
            <a:chExt cx="6162676" cy="338554"/>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22159" r="20284"/>
            <a:stretch/>
          </p:blipFill>
          <p:spPr>
            <a:xfrm>
              <a:off x="3300413" y="5114925"/>
              <a:ext cx="2412206" cy="209550"/>
            </a:xfrm>
            <a:prstGeom prst="rect">
              <a:avLst/>
            </a:prstGeom>
          </p:spPr>
        </p:pic>
        <p:sp>
          <p:nvSpPr>
            <p:cNvPr id="8" name="TextBox 7"/>
            <p:cNvSpPr txBox="1"/>
            <p:nvPr/>
          </p:nvSpPr>
          <p:spPr>
            <a:xfrm>
              <a:off x="1485900" y="5010150"/>
              <a:ext cx="6162676" cy="338554"/>
            </a:xfrm>
            <a:prstGeom prst="rect">
              <a:avLst/>
            </a:prstGeom>
            <a:noFill/>
          </p:spPr>
          <p:txBody>
            <a:bodyPr wrap="square" rtlCol="0">
              <a:spAutoFit/>
            </a:bodyPr>
            <a:lstStyle/>
            <a:p>
              <a:r>
                <a:rPr lang="en-US" altLang="en-US" sz="1600" kern="0" dirty="0">
                  <a:solidFill>
                    <a:schemeClr val="tx1"/>
                  </a:solidFill>
                </a:rPr>
                <a:t>provided interface                                             required </a:t>
              </a:r>
              <a:r>
                <a:rPr lang="en-US" altLang="en-US" sz="1600" kern="0" dirty="0" smtClean="0">
                  <a:solidFill>
                    <a:schemeClr val="tx1"/>
                  </a:solidFill>
                </a:rPr>
                <a:t>interface</a:t>
              </a:r>
              <a:endParaRPr lang="en-US" sz="1600" dirty="0">
                <a:solidFill>
                  <a:schemeClr val="tx1"/>
                </a:solidFill>
              </a:endParaRPr>
            </a:p>
          </p:txBody>
        </p:sp>
      </p:grpSp>
    </p:spTree>
    <p:extLst>
      <p:ext uri="{BB962C8B-B14F-4D97-AF65-F5344CB8AC3E}">
        <p14:creationId xmlns:p14="http://schemas.microsoft.com/office/powerpoint/2010/main" val="3301425534"/>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SLE-SM Service Specification Red 1 - Overview3">
  <a:themeElements>
    <a:clrScheme name="SLE-SM Service Specification Red 1 - Overview3 10">
      <a:dk1>
        <a:srgbClr val="000000"/>
      </a:dk1>
      <a:lt1>
        <a:srgbClr val="FFFFFF"/>
      </a:lt1>
      <a:dk2>
        <a:srgbClr val="FFFFFF"/>
      </a:dk2>
      <a:lt2>
        <a:srgbClr val="022B47"/>
      </a:lt2>
      <a:accent1>
        <a:srgbClr val="0091CA"/>
      </a:accent1>
      <a:accent2>
        <a:srgbClr val="002B47"/>
      </a:accent2>
      <a:accent3>
        <a:srgbClr val="FFFFFF"/>
      </a:accent3>
      <a:accent4>
        <a:srgbClr val="000000"/>
      </a:accent4>
      <a:accent5>
        <a:srgbClr val="AAC7E1"/>
      </a:accent5>
      <a:accent6>
        <a:srgbClr val="00263F"/>
      </a:accent6>
      <a:hlink>
        <a:srgbClr val="000000"/>
      </a:hlink>
      <a:folHlink>
        <a:srgbClr val="000000"/>
      </a:folHlink>
    </a:clrScheme>
    <a:fontScheme name="SLE-SM Service Specification Red 1 - Overview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899FF">
            <a:alpha val="50000"/>
          </a:srgbClr>
        </a:solid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4899FF">
            <a:alpha val="50000"/>
          </a:srgbClr>
        </a:solid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chemeClr val="bg1"/>
            </a:solidFill>
            <a:effectLst/>
            <a:latin typeface="Arial" charset="0"/>
          </a:defRPr>
        </a:defPPr>
      </a:lstStyle>
    </a:lnDef>
  </a:objectDefaults>
  <a:extraClrSchemeLst>
    <a:extraClrScheme>
      <a:clrScheme name="SLE-SM Service Specification Red 1 - Overview3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LE-SM Service Specification Red 1 - Overview3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LE-SM Service Specification Red 1 - Overview3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LE-SM Service Specification Red 1 - Overview3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LE-SM Service Specification Red 1 - Overview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LE-SM Service Specification Red 1 - Overview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LE-SM Service Specification Red 1 - Overview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SLE-SM Service Specification Red 1 - Overview3 8">
        <a:dk1>
          <a:srgbClr val="000000"/>
        </a:dk1>
        <a:lt1>
          <a:srgbClr val="FFFFFF"/>
        </a:lt1>
        <a:dk2>
          <a:srgbClr val="0091CA"/>
        </a:dk2>
        <a:lt2>
          <a:srgbClr val="022B47"/>
        </a:lt2>
        <a:accent1>
          <a:srgbClr val="0091CA"/>
        </a:accent1>
        <a:accent2>
          <a:srgbClr val="002B47"/>
        </a:accent2>
        <a:accent3>
          <a:srgbClr val="FFFFFF"/>
        </a:accent3>
        <a:accent4>
          <a:srgbClr val="000000"/>
        </a:accent4>
        <a:accent5>
          <a:srgbClr val="AAC7E1"/>
        </a:accent5>
        <a:accent6>
          <a:srgbClr val="00263F"/>
        </a:accent6>
        <a:hlink>
          <a:srgbClr val="BFEDFF"/>
        </a:hlink>
        <a:folHlink>
          <a:srgbClr val="B2B2B2"/>
        </a:folHlink>
      </a:clrScheme>
      <a:clrMap bg1="lt1" tx1="dk1" bg2="lt2" tx2="dk2" accent1="accent1" accent2="accent2" accent3="accent3" accent4="accent4" accent5="accent5" accent6="accent6" hlink="hlink" folHlink="folHlink"/>
    </a:extraClrScheme>
    <a:extraClrScheme>
      <a:clrScheme name="SLE-SM Service Specification Red 1 - Overview3 9">
        <a:dk1>
          <a:srgbClr val="000000"/>
        </a:dk1>
        <a:lt1>
          <a:srgbClr val="FFFFFF"/>
        </a:lt1>
        <a:dk2>
          <a:srgbClr val="FFFFFF"/>
        </a:dk2>
        <a:lt2>
          <a:srgbClr val="022B47"/>
        </a:lt2>
        <a:accent1>
          <a:srgbClr val="0091CA"/>
        </a:accent1>
        <a:accent2>
          <a:srgbClr val="002B47"/>
        </a:accent2>
        <a:accent3>
          <a:srgbClr val="FFFFFF"/>
        </a:accent3>
        <a:accent4>
          <a:srgbClr val="000000"/>
        </a:accent4>
        <a:accent5>
          <a:srgbClr val="AAC7E1"/>
        </a:accent5>
        <a:accent6>
          <a:srgbClr val="00263F"/>
        </a:accent6>
        <a:hlink>
          <a:srgbClr val="BFEDFF"/>
        </a:hlink>
        <a:folHlink>
          <a:srgbClr val="000000"/>
        </a:folHlink>
      </a:clrScheme>
      <a:clrMap bg1="lt1" tx1="dk1" bg2="lt2" tx2="dk2" accent1="accent1" accent2="accent2" accent3="accent3" accent4="accent4" accent5="accent5" accent6="accent6" hlink="hlink" folHlink="folHlink"/>
    </a:extraClrScheme>
    <a:extraClrScheme>
      <a:clrScheme name="SLE-SM Service Specification Red 1 - Overview3 10">
        <a:dk1>
          <a:srgbClr val="000000"/>
        </a:dk1>
        <a:lt1>
          <a:srgbClr val="FFFFFF"/>
        </a:lt1>
        <a:dk2>
          <a:srgbClr val="FFFFFF"/>
        </a:dk2>
        <a:lt2>
          <a:srgbClr val="022B47"/>
        </a:lt2>
        <a:accent1>
          <a:srgbClr val="0091CA"/>
        </a:accent1>
        <a:accent2>
          <a:srgbClr val="002B47"/>
        </a:accent2>
        <a:accent3>
          <a:srgbClr val="FFFFFF"/>
        </a:accent3>
        <a:accent4>
          <a:srgbClr val="000000"/>
        </a:accent4>
        <a:accent5>
          <a:srgbClr val="AAC7E1"/>
        </a:accent5>
        <a:accent6>
          <a:srgbClr val="00263F"/>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2519C13F5234A43A6B360F5DBB76A87" ma:contentTypeVersion="1" ma:contentTypeDescription="Create a new document." ma:contentTypeScope="" ma:versionID="2ec741695a9a4fd69fe0de2abc0ce0a2">
  <xsd:schema xmlns:xsd="http://www.w3.org/2001/XMLSchema" xmlns:xs="http://www.w3.org/2001/XMLSchema" xmlns:p="http://schemas.microsoft.com/office/2006/metadata/properties" xmlns:ns2="e738c1dd-527b-462d-8f99-0f1c6192028f" targetNamespace="http://schemas.microsoft.com/office/2006/metadata/properties" ma:root="true" ma:fieldsID="018601a662b052e221faacd66e60b3f1" ns2:_="">
    <xsd:import namespace="e738c1dd-527b-462d-8f99-0f1c6192028f"/>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38c1dd-527b-462d-8f99-0f1c6192028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3CC4E18-5E44-4007-9C6C-F11915F6843F}"/>
</file>

<file path=customXml/itemProps2.xml><?xml version="1.0" encoding="utf-8"?>
<ds:datastoreItem xmlns:ds="http://schemas.openxmlformats.org/officeDocument/2006/customXml" ds:itemID="{04F9B9F7-73A7-4C35-8317-EFF5D3D93319}"/>
</file>

<file path=customXml/itemProps3.xml><?xml version="1.0" encoding="utf-8"?>
<ds:datastoreItem xmlns:ds="http://schemas.openxmlformats.org/officeDocument/2006/customXml" ds:itemID="{2832A9FC-CC6B-4760-97EC-AFD4608F02AD}"/>
</file>

<file path=docProps/app.xml><?xml version="1.0" encoding="utf-8"?>
<Properties xmlns="http://schemas.openxmlformats.org/officeDocument/2006/extended-properties" xmlns:vt="http://schemas.openxmlformats.org/officeDocument/2006/docPropsVTypes">
  <Template>SLE-SM Service Specification Red 1 - Overview3</Template>
  <TotalTime>36874</TotalTime>
  <Words>2182</Words>
  <Application>Microsoft Office PowerPoint</Application>
  <PresentationFormat>On-screen Show (4:3)</PresentationFormat>
  <Paragraphs>286</Paragraphs>
  <Slides>41</Slides>
  <Notes>2</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SLE-SM Service Specification Red 1 - Overview3</vt:lpstr>
      <vt:lpstr>Configuration Profiles And Space Link Service Profiles</vt:lpstr>
      <vt:lpstr>Outline</vt:lpstr>
      <vt:lpstr>Service Management Header Context</vt:lpstr>
      <vt:lpstr>Space Link Service Profiles, Configuration Profiles, and the Relationships Within and Among Them</vt:lpstr>
      <vt:lpstr>Configuration Profile Building Blocks (“Cookie Cutters”)</vt:lpstr>
      <vt:lpstr>Service Profiles</vt:lpstr>
      <vt:lpstr>Configuration Profiles</vt:lpstr>
      <vt:lpstr>Representation of Relationships (1 of 2)</vt:lpstr>
      <vt:lpstr>Representation of Relationships (2 of 2)</vt:lpstr>
      <vt:lpstr>Example Single-Service Profiles and Service Package</vt:lpstr>
      <vt:lpstr>Forward CLTU Space Link Service Profile (Informal Representation)</vt:lpstr>
      <vt:lpstr>Forward CLTU Space Link Service Profile UML Classes</vt:lpstr>
      <vt:lpstr>Forward CLTU Service Configuration Profile UML Classes</vt:lpstr>
      <vt:lpstr>Forward CLTU Service Configuration Profile Example (Instantiated Objects)</vt:lpstr>
      <vt:lpstr>Return Online Real-Time Communication Space Link Service Profile (Informal Representation)</vt:lpstr>
      <vt:lpstr>Return Online Real-Time Communication Space Link Service Profile UML Classes</vt:lpstr>
      <vt:lpstr>Return Online Real-Time Communication Configuration Profile UML Classes</vt:lpstr>
      <vt:lpstr>Return Online Real-Time Communication Configuration Profile Example</vt:lpstr>
      <vt:lpstr>PowerPoint Presentation</vt:lpstr>
      <vt:lpstr>PowerPoint Presentation</vt:lpstr>
      <vt:lpstr>PowerPoint Presentation</vt:lpstr>
      <vt:lpstr>Example Service Package Using Forward CLTU Service and Return Comm 1 ConfigProfiles</vt:lpstr>
      <vt:lpstr>SMURF – Online Service Package Request Details</vt:lpstr>
      <vt:lpstr>Example Service Package Using the Forward CLTU Service and Return Comm 1 Config Profiles</vt:lpstr>
      <vt:lpstr>Flexibility in Developing Mission Configuration Profiles</vt:lpstr>
      <vt:lpstr>Forward CLTU with CLCW Configuration Profile</vt:lpstr>
      <vt:lpstr>Coherent Return Configuration Profile</vt:lpstr>
      <vt:lpstr>PowerPoint Presentation</vt:lpstr>
      <vt:lpstr>Single Configuration Profile Containing Multiple Space Link Service Profiles</vt:lpstr>
      <vt:lpstr>Combine Forward and Return Service Configuration Profile</vt:lpstr>
      <vt:lpstr>Service Package Using the Combined Forward and Return Service Configuration Profile</vt:lpstr>
      <vt:lpstr>Multi-Service Configuration Profiles vs. Multiple Single Service Configuration Profiles</vt:lpstr>
      <vt:lpstr>Backup</vt:lpstr>
      <vt:lpstr>Current Baseline Space Link Service Profiles</vt:lpstr>
      <vt:lpstr>Service Package Combining forwardCltuService and sharedApertureReturn Config Profiles</vt:lpstr>
      <vt:lpstr>Shared Aperture Return Configuration Profile</vt:lpstr>
      <vt:lpstr>3 Configuration Profiles, Each Composed of a Single Space Link Service Profile (Stereotypical)</vt:lpstr>
      <vt:lpstr>3 Configuration Profiles, Each Composed of a Single Space Link Service Profile with Aliases</vt:lpstr>
      <vt:lpstr>Configuration Profile Composed of Three Space Link Service Profiles (Stereotypical)</vt:lpstr>
      <vt:lpstr>Configuration Profile Composed of Three Space Link Service Profiles with Aliases (Stereotypical)</vt:lpstr>
      <vt:lpstr>Service Package Containing Receive-Only Configuration Profile</vt:lpstr>
    </vt:vector>
  </TitlesOfParts>
  <Company>VEGA Group PLC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SLE SM Service Specification - Red 1  Overview</dc:title>
  <dc:creator>pquintela</dc:creator>
  <cp:keywords>SLE-SM</cp:keywords>
  <cp:lastModifiedBy>John Pietras</cp:lastModifiedBy>
  <cp:revision>880</cp:revision>
  <cp:lastPrinted>2017-11-01T18:32:53Z</cp:lastPrinted>
  <dcterms:created xsi:type="dcterms:W3CDTF">2006-05-15T11:39:39Z</dcterms:created>
  <dcterms:modified xsi:type="dcterms:W3CDTF">2017-11-08T16:38:12Z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0x01010062519C13F5234A43A6B360F5DBB76A87</vt:lpwstr>
  </property>
</Properties>
</file>