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6"/>
  </p:notesMasterIdLst>
  <p:handoutMasterIdLst>
    <p:handoutMasterId r:id="rId17"/>
  </p:handoutMasterIdLst>
  <p:sldIdLst>
    <p:sldId id="644" r:id="rId6"/>
    <p:sldId id="659" r:id="rId7"/>
    <p:sldId id="671" r:id="rId8"/>
    <p:sldId id="670" r:id="rId9"/>
    <p:sldId id="664" r:id="rId10"/>
    <p:sldId id="672" r:id="rId11"/>
    <p:sldId id="669" r:id="rId12"/>
    <p:sldId id="673" r:id="rId13"/>
    <p:sldId id="675" r:id="rId14"/>
    <p:sldId id="674" r:id="rId1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>
        <p:scale>
          <a:sx n="100" d="100"/>
          <a:sy n="100" d="100"/>
        </p:scale>
        <p:origin x="-516" y="34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 2017-0512-11</a:t>
            </a: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 Package State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Machine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First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strawman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184160" y="3313785"/>
            <a:ext cx="4800097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CSS SM Fall Meetings Den </a:t>
            </a:r>
            <a:r>
              <a:rPr lang="en-US" sz="2400" dirty="0" err="1" smtClean="0">
                <a:solidFill>
                  <a:srgbClr val="000099"/>
                </a:solidFill>
                <a:latin typeface="Calibri" pitchFamily="34" charset="0"/>
              </a:rPr>
              <a:t>Haaaaag</a:t>
            </a:r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, 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6876300" y="1393535"/>
            <a:ext cx="1345407" cy="155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Questions, observations and issues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782638"/>
            <a:ext cx="7016750" cy="5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1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de-DE" sz="2400" b="0" dirty="0" err="1" smtClean="0"/>
              <a:t>Comparison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state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machine</a:t>
            </a:r>
            <a:r>
              <a:rPr lang="de-DE" sz="2400" b="0" dirty="0" smtClean="0"/>
              <a:t> of SM-1 vs. </a:t>
            </a:r>
            <a:r>
              <a:rPr lang="de-DE" sz="2400" b="0" dirty="0" err="1"/>
              <a:t>p</a:t>
            </a:r>
            <a:r>
              <a:rPr lang="de-DE" sz="2400" b="0" dirty="0" err="1" smtClean="0"/>
              <a:t>roposed</a:t>
            </a:r>
            <a:r>
              <a:rPr lang="de-DE" sz="2400" b="0" dirty="0" smtClean="0"/>
              <a:t> SM-2</a:t>
            </a:r>
          </a:p>
          <a:p>
            <a:pPr marL="800100" lvl="1" indent="-342900">
              <a:buFontTx/>
              <a:buChar char="-"/>
            </a:pPr>
            <a:r>
              <a:rPr lang="de-DE" sz="2400" b="0" dirty="0" smtClean="0"/>
              <a:t>Attributes in SM-1 </a:t>
            </a:r>
            <a:r>
              <a:rPr lang="de-DE" sz="2400" b="0" dirty="0" err="1" smtClean="0"/>
              <a:t>for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representing</a:t>
            </a:r>
            <a:r>
              <a:rPr lang="de-DE" sz="2400" b="0" dirty="0" smtClean="0"/>
              <a:t> the </a:t>
            </a:r>
            <a:r>
              <a:rPr lang="de-DE" sz="2400" b="0" dirty="0" err="1" smtClean="0"/>
              <a:t>state</a:t>
            </a:r>
            <a:endParaRPr lang="de-DE" sz="2400" b="0" dirty="0" smtClean="0"/>
          </a:p>
          <a:p>
            <a:pPr marL="800100" lvl="1" indent="-342900">
              <a:buFontTx/>
              <a:buChar char="-"/>
            </a:pPr>
            <a:r>
              <a:rPr lang="de-DE" sz="2400" b="0" dirty="0" smtClean="0"/>
              <a:t>SP State </a:t>
            </a:r>
            <a:r>
              <a:rPr lang="de-DE" sz="2400" b="0" dirty="0" err="1" smtClean="0"/>
              <a:t>Machine</a:t>
            </a:r>
            <a:r>
              <a:rPr lang="de-DE" sz="2400" b="0" dirty="0" smtClean="0"/>
              <a:t> SM-1</a:t>
            </a:r>
          </a:p>
          <a:p>
            <a:pPr marL="800100" lvl="1" indent="-342900">
              <a:buFontTx/>
              <a:buChar char="-"/>
            </a:pPr>
            <a:r>
              <a:rPr lang="de-DE" sz="2400" b="0" dirty="0" smtClean="0"/>
              <a:t>SP State </a:t>
            </a:r>
            <a:r>
              <a:rPr lang="de-DE" sz="2400" b="0" dirty="0" err="1" smtClean="0"/>
              <a:t>Machine</a:t>
            </a:r>
            <a:r>
              <a:rPr lang="de-DE" sz="2400" b="0" dirty="0" smtClean="0"/>
              <a:t> SM-2 </a:t>
            </a:r>
            <a:r>
              <a:rPr lang="de-DE" sz="2400" b="0" dirty="0" err="1" smtClean="0"/>
              <a:t>Strawman</a:t>
            </a:r>
            <a:endParaRPr lang="de-DE" sz="2400" b="0" dirty="0"/>
          </a:p>
          <a:p>
            <a:pPr marL="342900" lvl="0" indent="-342900">
              <a:buFontTx/>
              <a:buChar char="-"/>
            </a:pPr>
            <a:endParaRPr lang="de-DE" sz="2400" b="0" dirty="0"/>
          </a:p>
          <a:p>
            <a:pPr lvl="0"/>
            <a:endParaRPr lang="de-DE" sz="2400" b="0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endParaRPr lang="de-DE" sz="2000" b="0" dirty="0"/>
          </a:p>
          <a:p>
            <a:pPr lvl="0"/>
            <a:endParaRPr lang="de-DE" sz="2000" b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5" y="932675"/>
            <a:ext cx="4779167" cy="270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51" y="3809818"/>
            <a:ext cx="6069490" cy="146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5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SP State Machine from SM-1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50" y="3107552"/>
            <a:ext cx="3639251" cy="330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3582620"/>
            <a:ext cx="4337903" cy="233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6" y="1111890"/>
            <a:ext cx="4239730" cy="239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028" y="1111890"/>
            <a:ext cx="4219826" cy="20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1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SP State Machine – SM-2 proposal strawman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8066855" y="395005"/>
            <a:ext cx="432626" cy="49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856"/>
            <a:ext cx="9144000" cy="49882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4292" y="2967335"/>
            <a:ext cx="7635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version (eye killing)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7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SP State Machine – SM-2 proposal strawman v2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24" b="94965" l="9961" r="89844">
                        <a14:foregroundMark x1="47559" y1="6597" x2="47559" y2="6597"/>
                        <a14:foregroundMark x1="49609" y1="94965" x2="49609" y2="94965"/>
                        <a14:foregroundMark x1="52051" y1="89236" x2="52051" y2="89236"/>
                        <a14:foregroundMark x1="44141" y1="93229" x2="44141" y2="93229"/>
                        <a14:foregroundMark x1="43066" y1="92361" x2="43066" y2="92361"/>
                        <a14:foregroundMark x1="51465" y1="85417" x2="51465" y2="85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5992"/>
          <a:stretch/>
        </p:blipFill>
        <p:spPr bwMode="auto">
          <a:xfrm>
            <a:off x="8066855" y="395005"/>
            <a:ext cx="432626" cy="49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30" y="740231"/>
            <a:ext cx="8053387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619555"/>
            <a:ext cx="2746265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NSP – New Service Package</a:t>
            </a:r>
          </a:p>
          <a:p>
            <a:r>
              <a:rPr lang="de-DE" sz="1000" dirty="0" smtClean="0"/>
              <a:t>SONSP – Standing Order NSP</a:t>
            </a:r>
          </a:p>
          <a:p>
            <a:r>
              <a:rPr lang="de-DE" sz="1000" dirty="0" smtClean="0"/>
              <a:t>RSP – Replace Service Package</a:t>
            </a:r>
          </a:p>
          <a:p>
            <a:r>
              <a:rPr lang="de-DE" sz="1000" dirty="0" smtClean="0"/>
              <a:t>DSP – Delete Service Package</a:t>
            </a:r>
          </a:p>
          <a:p>
            <a:endParaRPr lang="de-DE" sz="1000" dirty="0"/>
          </a:p>
          <a:p>
            <a:r>
              <a:rPr lang="de-DE" sz="1000" dirty="0" smtClean="0"/>
              <a:t>SP_TSR – SP Tentative Successful Return</a:t>
            </a:r>
          </a:p>
          <a:p>
            <a:r>
              <a:rPr lang="de-DE" sz="1000" dirty="0" smtClean="0"/>
              <a:t>SP_SR – SP Succesful Return</a:t>
            </a:r>
          </a:p>
          <a:p>
            <a:r>
              <a:rPr lang="de-DE" sz="1000" dirty="0" smtClean="0"/>
              <a:t>SP_FR – SP Failed Return</a:t>
            </a:r>
          </a:p>
          <a:p>
            <a:r>
              <a:rPr lang="de-DE" sz="1000" dirty="0" smtClean="0"/>
              <a:t>SP_C – SP Cancelled</a:t>
            </a:r>
          </a:p>
          <a:p>
            <a:r>
              <a:rPr lang="de-DE" sz="1000" dirty="0" smtClean="0"/>
              <a:t>SP_M – SP Modified</a:t>
            </a:r>
          </a:p>
          <a:p>
            <a:r>
              <a:rPr lang="de-DE" sz="1000" dirty="0" smtClean="0"/>
              <a:t>SP_A – SP Aborted</a:t>
            </a:r>
          </a:p>
          <a:p>
            <a:r>
              <a:rPr lang="de-DE" sz="1000" dirty="0" smtClean="0"/>
              <a:t>SP_F – SP Finished</a:t>
            </a:r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0516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Questions, observations and issues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2665" y="1047890"/>
            <a:ext cx="8141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0" dirty="0" smtClean="0"/>
              <a:t>Summary: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Entry point is: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ether the New Online (or Offline) Service Package Request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Or the Standing Order (Recurring) which makes SP‘s to „pop up“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It is assumed that modifications to SP (which lead to SP_M message) are silently accepted by the user, thus the state of the SP does not change.  User needs to watch for SP_M arrival, and eventually react (RSP or DSP)...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Or... We introduce „Modified“ status explicitely</a:t>
            </a:r>
          </a:p>
          <a:p>
            <a:pPr marL="285750" indent="-285750">
              <a:buFontTx/>
              <a:buChar char="-"/>
            </a:pPr>
            <a:endParaRPr lang="de-DE" sz="2000" b="0" dirty="0" smtClean="0"/>
          </a:p>
          <a:p>
            <a:pPr marL="285750" indent="-285750">
              <a:buFontTx/>
              <a:buChar char="-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03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Questions, observations and issues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35" y="844453"/>
            <a:ext cx="8053387" cy="486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50" y="4180344"/>
            <a:ext cx="22541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NSP – New Service Package</a:t>
            </a:r>
          </a:p>
          <a:p>
            <a:r>
              <a:rPr lang="de-DE" sz="1000" dirty="0" smtClean="0"/>
              <a:t>SONSP – Standing Order NSP</a:t>
            </a:r>
          </a:p>
          <a:p>
            <a:r>
              <a:rPr lang="de-DE" sz="1000" dirty="0" smtClean="0"/>
              <a:t>RSP – Replace Service Package</a:t>
            </a:r>
          </a:p>
          <a:p>
            <a:r>
              <a:rPr lang="de-DE" sz="1000" dirty="0" smtClean="0"/>
              <a:t>DSP – Delete Service Package</a:t>
            </a:r>
          </a:p>
          <a:p>
            <a:endParaRPr lang="de-DE" sz="1000" dirty="0"/>
          </a:p>
          <a:p>
            <a:r>
              <a:rPr lang="de-DE" sz="1000" dirty="0" smtClean="0"/>
              <a:t>SP_TSR – SP Tentative </a:t>
            </a:r>
          </a:p>
          <a:p>
            <a:r>
              <a:rPr lang="de-DE" sz="1000" dirty="0"/>
              <a:t> </a:t>
            </a:r>
            <a:r>
              <a:rPr lang="de-DE" sz="1000" dirty="0" smtClean="0"/>
              <a:t>                 Successful Return</a:t>
            </a:r>
          </a:p>
          <a:p>
            <a:r>
              <a:rPr lang="de-DE" sz="1000" dirty="0" smtClean="0"/>
              <a:t>SP_SR – SP Succesful Return</a:t>
            </a:r>
          </a:p>
          <a:p>
            <a:r>
              <a:rPr lang="de-DE" sz="1000" dirty="0" smtClean="0"/>
              <a:t>SP_FR – SP Failed Return</a:t>
            </a:r>
          </a:p>
          <a:p>
            <a:r>
              <a:rPr lang="de-DE" sz="1000" dirty="0" smtClean="0"/>
              <a:t>SP_C – SP Cancelled</a:t>
            </a:r>
          </a:p>
          <a:p>
            <a:r>
              <a:rPr lang="de-DE" sz="1000" dirty="0" smtClean="0"/>
              <a:t>SP_M – SP Modified</a:t>
            </a:r>
          </a:p>
          <a:p>
            <a:r>
              <a:rPr lang="de-DE" sz="1000" dirty="0" smtClean="0"/>
              <a:t>SP_A – SP Aborted</a:t>
            </a:r>
          </a:p>
          <a:p>
            <a:r>
              <a:rPr lang="de-DE" sz="1000" dirty="0" smtClean="0"/>
              <a:t>SP_F – SP Finished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SP_CM – SP Confirm Modification</a:t>
            </a:r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5716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Questions, observations and issues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2665" y="1047890"/>
            <a:ext cx="81418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0" dirty="0" smtClean="0"/>
              <a:t>Summary: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What do we do with chunking? Requests which result in very long SP. In case provider can handle chunks of such SP differently or at all only one chunk at a time, what is the status of SP? Should we have „chunk status</a:t>
            </a:r>
            <a:r>
              <a:rPr lang="de-DE" sz="2000" b="0" dirty="0" smtClean="0"/>
              <a:t>“?</a:t>
            </a:r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Possibilities: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Treat chunks as separate SP‘s (chained) -&gt; thus the Request for such SP will be effectively the recurring request (chaining)</a:t>
            </a:r>
          </a:p>
          <a:p>
            <a:pPr marL="742950" lvl="1" indent="-285750">
              <a:buFontTx/>
              <a:buChar char="-"/>
            </a:pPr>
            <a:r>
              <a:rPr lang="de-DE" sz="2000" b="0" dirty="0" smtClean="0"/>
              <a:t>Give another state maschine / substatus to such SP  (readinessStatus?)</a:t>
            </a:r>
            <a:endParaRPr lang="de-DE" sz="2000" b="0" dirty="0" smtClean="0"/>
          </a:p>
          <a:p>
            <a:pPr marL="285750" indent="-285750">
              <a:buFontTx/>
              <a:buChar char="-"/>
            </a:pPr>
            <a:endParaRPr lang="de-DE" sz="2000" b="0" dirty="0" smtClean="0"/>
          </a:p>
          <a:p>
            <a:pPr marL="285750" indent="-285750">
              <a:buFontTx/>
              <a:buChar char="-"/>
            </a:pPr>
            <a:r>
              <a:rPr lang="de-DE" sz="2000" b="0" dirty="0" smtClean="0"/>
              <a:t>Finally the simplified version for ones with no use for „Planned“ status:</a:t>
            </a:r>
          </a:p>
          <a:p>
            <a:pPr marL="285750" indent="-285750">
              <a:buFontTx/>
              <a:buChar char="-"/>
            </a:pPr>
            <a:endParaRPr lang="de-DE" sz="2000" b="0" dirty="0" smtClean="0"/>
          </a:p>
          <a:p>
            <a:pPr marL="285750" indent="-285750">
              <a:buFontTx/>
              <a:buChar char="-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6145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17ED38-376E-45A7-B976-0EE09D5903C3}"/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51</Pages>
  <Words>395</Words>
  <Application>Microsoft Office PowerPoint</Application>
  <PresentationFormat>Letter Paper (8.5x11 in)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TMOD Presentations</vt:lpstr>
      <vt:lpstr>Custom Design</vt:lpstr>
      <vt:lpstr>PowerPoint Presentation</vt:lpstr>
      <vt:lpstr>Introduction </vt:lpstr>
      <vt:lpstr>Introduction </vt:lpstr>
      <vt:lpstr>SP State Machine from SM-1 </vt:lpstr>
      <vt:lpstr>SP State Machine – SM-2 proposal strawman</vt:lpstr>
      <vt:lpstr>SP State Machine – SM-2 proposal strawman v2</vt:lpstr>
      <vt:lpstr>Questions, observations and issues</vt:lpstr>
      <vt:lpstr>Questions, observations and issues</vt:lpstr>
      <vt:lpstr>Questions, observations and issues</vt:lpstr>
      <vt:lpstr>Questions, observations and issues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Gnat</cp:lastModifiedBy>
  <cp:revision>1262</cp:revision>
  <cp:lastPrinted>2001-11-29T04:39:41Z</cp:lastPrinted>
  <dcterms:created xsi:type="dcterms:W3CDTF">1998-05-20T16:00:08Z</dcterms:created>
  <dcterms:modified xsi:type="dcterms:W3CDTF">2017-11-07T14:06:55Z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